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29.xml"/>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33.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34.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0.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31.xml"/>
  <Override ContentType="application/vnd.openxmlformats-officedocument.presentationml.notesSlide+xml" PartName="/ppt/notesSlides/notesSlide36.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11.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35.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34.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3.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2.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36.xml"/>
  <Override ContentType="application/vnd.openxmlformats-officedocument.presentationml.slide+xml" PartName="/ppt/slides/slide31.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5"/>
    <p:sldMasterId id="2147483665" r:id="rId6"/>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 id="267" r:id="rId19"/>
    <p:sldId id="268" r:id="rId20"/>
    <p:sldId id="269" r:id="rId21"/>
    <p:sldId id="270" r:id="rId22"/>
    <p:sldId id="271" r:id="rId23"/>
    <p:sldId id="272" r:id="rId24"/>
    <p:sldId id="273" r:id="rId25"/>
    <p:sldId id="274" r:id="rId26"/>
    <p:sldId id="275" r:id="rId27"/>
    <p:sldId id="276" r:id="rId28"/>
    <p:sldId id="277" r:id="rId29"/>
    <p:sldId id="278" r:id="rId30"/>
    <p:sldId id="279" r:id="rId31"/>
    <p:sldId id="280" r:id="rId32"/>
    <p:sldId id="281" r:id="rId33"/>
    <p:sldId id="282" r:id="rId34"/>
    <p:sldId id="283" r:id="rId35"/>
    <p:sldId id="284" r:id="rId36"/>
    <p:sldId id="285" r:id="rId37"/>
    <p:sldId id="286" r:id="rId38"/>
    <p:sldId id="287" r:id="rId39"/>
    <p:sldId id="288" r:id="rId40"/>
    <p:sldId id="289" r:id="rId41"/>
    <p:sldId id="290" r:id="rId42"/>
    <p:sldId id="291" r:id="rId43"/>
  </p:sldIdLst>
  <p:sldSz cy="5143500" cx="9144000"/>
  <p:notesSz cx="6858000" cy="9144000"/>
  <p:embeddedFontLst>
    <p:embeddedFont>
      <p:font typeface="Open Sans Light"/>
      <p:regular r:id="rId44"/>
      <p:bold r:id="rId45"/>
      <p:italic r:id="rId46"/>
      <p:boldItalic r:id="rId47"/>
    </p:embeddedFont>
    <p:embeddedFont>
      <p:font typeface="Open Sans"/>
      <p:regular r:id="rId48"/>
      <p:bold r:id="rId49"/>
      <p:italic r:id="rId50"/>
      <p:boldItalic r:id="rId51"/>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 uri="http://customooxmlschemas.google.com/">
      <go:slidesCustomData xmlns:go="http://customooxmlschemas.google.com/" r:id="rId52" roundtripDataSignature="AMtx7mgxxvl+tfa5dZsiyGt2UeOmm2uCvw=="/>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6E943A0F-5956-4700-BAC9-35DB47F86FB8}">
  <a:tblStyle styleId="{6E943A0F-5956-4700-BAC9-35DB47F86FB8}" styleName="Table_0">
    <a:wholeTbl>
      <a:tcTxStyle b="off" i="off">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b="off" i="off"/>
    </a:band1H>
    <a:band2H>
      <a:tcTxStyle b="off" i="off"/>
    </a:band2H>
    <a:band1V>
      <a:tcTxStyle b="off" i="off"/>
    </a:band1V>
    <a:band2V>
      <a:tcTxStyle b="off" i="off"/>
    </a:band2V>
    <a:lastCol>
      <a:tcTxStyle b="off" i="off"/>
    </a:lastCol>
    <a:firstCol>
      <a:tcTxStyle b="off" i="off"/>
    </a:firstCol>
    <a:lastRow>
      <a:tcTxStyle b="off" i="off"/>
    </a:lastRow>
    <a:seCell>
      <a:tcTxStyle b="off" i="off"/>
    </a:seCell>
    <a:swCell>
      <a:tcTxStyle b="off" i="off"/>
    </a:swCell>
    <a:firstRow>
      <a:tcTxStyle b="off" i="off"/>
    </a:firstRow>
    <a:neCell>
      <a:tcTxStyle b="off" i="off"/>
    </a:neCell>
    <a:nwCell>
      <a:tcTxStyle b="off" i="off"/>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slide" Target="slides/slide33.xml"/><Relationship Id="rId42" Type="http://schemas.openxmlformats.org/officeDocument/2006/relationships/slide" Target="slides/slide35.xml"/><Relationship Id="rId41" Type="http://schemas.openxmlformats.org/officeDocument/2006/relationships/slide" Target="slides/slide34.xml"/><Relationship Id="rId44" Type="http://schemas.openxmlformats.org/officeDocument/2006/relationships/font" Target="fonts/OpenSansLight-regular.fntdata"/><Relationship Id="rId43" Type="http://schemas.openxmlformats.org/officeDocument/2006/relationships/slide" Target="slides/slide36.xml"/><Relationship Id="rId46" Type="http://schemas.openxmlformats.org/officeDocument/2006/relationships/font" Target="fonts/OpenSansLight-italic.fntdata"/><Relationship Id="rId45" Type="http://schemas.openxmlformats.org/officeDocument/2006/relationships/font" Target="fonts/OpenSansLight-bold.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48" Type="http://schemas.openxmlformats.org/officeDocument/2006/relationships/font" Target="fonts/OpenSans-regular.fntdata"/><Relationship Id="rId47" Type="http://schemas.openxmlformats.org/officeDocument/2006/relationships/font" Target="fonts/OpenSansLight-boldItalic.fntdata"/><Relationship Id="rId49" Type="http://schemas.openxmlformats.org/officeDocument/2006/relationships/font" Target="fonts/OpenSans-bold.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7" Type="http://schemas.openxmlformats.org/officeDocument/2006/relationships/notesMaster" Target="notesMasters/notesMaster1.xml"/><Relationship Id="rId8" Type="http://schemas.openxmlformats.org/officeDocument/2006/relationships/slide" Target="slides/slide1.xml"/><Relationship Id="rId31" Type="http://schemas.openxmlformats.org/officeDocument/2006/relationships/slide" Target="slides/slide24.xml"/><Relationship Id="rId30" Type="http://schemas.openxmlformats.org/officeDocument/2006/relationships/slide" Target="slides/slide23.xml"/><Relationship Id="rId33" Type="http://schemas.openxmlformats.org/officeDocument/2006/relationships/slide" Target="slides/slide26.xml"/><Relationship Id="rId32" Type="http://schemas.openxmlformats.org/officeDocument/2006/relationships/slide" Target="slides/slide25.xml"/><Relationship Id="rId35" Type="http://schemas.openxmlformats.org/officeDocument/2006/relationships/slide" Target="slides/slide28.xml"/><Relationship Id="rId34" Type="http://schemas.openxmlformats.org/officeDocument/2006/relationships/slide" Target="slides/slide27.xml"/><Relationship Id="rId37" Type="http://schemas.openxmlformats.org/officeDocument/2006/relationships/slide" Target="slides/slide30.xml"/><Relationship Id="rId36" Type="http://schemas.openxmlformats.org/officeDocument/2006/relationships/slide" Target="slides/slide29.xml"/><Relationship Id="rId39" Type="http://schemas.openxmlformats.org/officeDocument/2006/relationships/slide" Target="slides/slide32.xml"/><Relationship Id="rId38" Type="http://schemas.openxmlformats.org/officeDocument/2006/relationships/slide" Target="slides/slide31.xml"/><Relationship Id="rId20" Type="http://schemas.openxmlformats.org/officeDocument/2006/relationships/slide" Target="slides/slide13.xml"/><Relationship Id="rId22" Type="http://schemas.openxmlformats.org/officeDocument/2006/relationships/slide" Target="slides/slide15.xml"/><Relationship Id="rId21" Type="http://schemas.openxmlformats.org/officeDocument/2006/relationships/slide" Target="slides/slide14.xml"/><Relationship Id="rId24" Type="http://schemas.openxmlformats.org/officeDocument/2006/relationships/slide" Target="slides/slide17.xml"/><Relationship Id="rId23" Type="http://schemas.openxmlformats.org/officeDocument/2006/relationships/slide" Target="slides/slide16.xml"/><Relationship Id="rId26" Type="http://schemas.openxmlformats.org/officeDocument/2006/relationships/slide" Target="slides/slide19.xml"/><Relationship Id="rId25" Type="http://schemas.openxmlformats.org/officeDocument/2006/relationships/slide" Target="slides/slide18.xml"/><Relationship Id="rId28" Type="http://schemas.openxmlformats.org/officeDocument/2006/relationships/slide" Target="slides/slide21.xml"/><Relationship Id="rId27" Type="http://schemas.openxmlformats.org/officeDocument/2006/relationships/slide" Target="slides/slide20.xml"/><Relationship Id="rId29" Type="http://schemas.openxmlformats.org/officeDocument/2006/relationships/slide" Target="slides/slide22.xml"/><Relationship Id="rId51" Type="http://schemas.openxmlformats.org/officeDocument/2006/relationships/font" Target="fonts/OpenSans-boldItalic.fntdata"/><Relationship Id="rId50" Type="http://schemas.openxmlformats.org/officeDocument/2006/relationships/font" Target="fonts/OpenSans-italic.fntdata"/><Relationship Id="rId52" Type="http://customschemas.google.com/relationships/presentationmetadata" Target="metadata"/><Relationship Id="rId11" Type="http://schemas.openxmlformats.org/officeDocument/2006/relationships/slide" Target="slides/slide4.xml"/><Relationship Id="rId10" Type="http://schemas.openxmlformats.org/officeDocument/2006/relationships/slide" Target="slides/slide3.xml"/><Relationship Id="rId13" Type="http://schemas.openxmlformats.org/officeDocument/2006/relationships/slide" Target="slides/slide6.xml"/><Relationship Id="rId12" Type="http://schemas.openxmlformats.org/officeDocument/2006/relationships/slide" Target="slides/slide5.xml"/><Relationship Id="rId15" Type="http://schemas.openxmlformats.org/officeDocument/2006/relationships/slide" Target="slides/slide8.xml"/><Relationship Id="rId14" Type="http://schemas.openxmlformats.org/officeDocument/2006/relationships/slide" Target="slides/slide7.xml"/><Relationship Id="rId17" Type="http://schemas.openxmlformats.org/officeDocument/2006/relationships/slide" Target="slides/slide10.xml"/><Relationship Id="rId16" Type="http://schemas.openxmlformats.org/officeDocument/2006/relationships/slide" Target="slides/slide9.xml"/><Relationship Id="rId19" Type="http://schemas.openxmlformats.org/officeDocument/2006/relationships/slide" Target="slides/slide12.xml"/><Relationship Id="rId18" Type="http://schemas.openxmlformats.org/officeDocument/2006/relationships/slide" Target="slides/slide1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1pPr>
            <a:lvl2pPr indent="-298450" lvl="1" marL="914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2pPr>
            <a:lvl3pPr indent="-298450" lvl="2" marL="1371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3pPr>
            <a:lvl4pPr indent="-298450" lvl="3" marL="1828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4pPr>
            <a:lvl5pPr indent="-298450" lvl="4" marL="22860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5pPr>
            <a:lvl6pPr indent="-298450" lvl="5" marL="2743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6pPr>
            <a:lvl7pPr indent="-298450" lvl="6" marL="3200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7pPr>
            <a:lvl8pPr indent="-298450" lvl="7" marL="3657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8pPr>
            <a:lvl9pPr indent="-298450" lvl="8" marL="4114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5" name="Shape 125"/>
        <p:cNvGrpSpPr/>
        <p:nvPr/>
      </p:nvGrpSpPr>
      <p:grpSpPr>
        <a:xfrm>
          <a:off x="0" y="0"/>
          <a:ext cx="0" cy="0"/>
          <a:chOff x="0" y="0"/>
          <a:chExt cx="0" cy="0"/>
        </a:xfrm>
      </p:grpSpPr>
      <p:sp>
        <p:nvSpPr>
          <p:cNvPr id="126" name="Google Shape;126;p1:notes"/>
          <p:cNvSpPr txBox="1"/>
          <p:nvPr>
            <p:ph idx="1" type="body"/>
          </p:nvPr>
        </p:nvSpPr>
        <p:spPr>
          <a:xfrm>
            <a:off x="914400" y="4343400"/>
            <a:ext cx="5029200" cy="41148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127" name="Google Shape;127;p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7" name="Shape 197"/>
        <p:cNvGrpSpPr/>
        <p:nvPr/>
      </p:nvGrpSpPr>
      <p:grpSpPr>
        <a:xfrm>
          <a:off x="0" y="0"/>
          <a:ext cx="0" cy="0"/>
          <a:chOff x="0" y="0"/>
          <a:chExt cx="0" cy="0"/>
        </a:xfrm>
      </p:grpSpPr>
      <p:sp>
        <p:nvSpPr>
          <p:cNvPr id="198" name="Google Shape;198;p10:notes"/>
          <p:cNvSpPr txBox="1"/>
          <p:nvPr>
            <p:ph idx="1" type="body"/>
          </p:nvPr>
        </p:nvSpPr>
        <p:spPr>
          <a:xfrm>
            <a:off x="914400" y="4343400"/>
            <a:ext cx="5029200" cy="41148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a:p>
            <a:pPr indent="0" lvl="0" marL="0" rtl="0" algn="l">
              <a:lnSpc>
                <a:spcPct val="100000"/>
              </a:lnSpc>
              <a:spcBef>
                <a:spcPts val="0"/>
              </a:spcBef>
              <a:spcAft>
                <a:spcPts val="0"/>
              </a:spcAft>
              <a:buSzPts val="1100"/>
              <a:buNone/>
            </a:pPr>
            <a:r>
              <a:t/>
            </a:r>
            <a:endParaRPr/>
          </a:p>
        </p:txBody>
      </p:sp>
      <p:sp>
        <p:nvSpPr>
          <p:cNvPr id="199" name="Google Shape;199;p1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5" name="Shape 205"/>
        <p:cNvGrpSpPr/>
        <p:nvPr/>
      </p:nvGrpSpPr>
      <p:grpSpPr>
        <a:xfrm>
          <a:off x="0" y="0"/>
          <a:ext cx="0" cy="0"/>
          <a:chOff x="0" y="0"/>
          <a:chExt cx="0" cy="0"/>
        </a:xfrm>
      </p:grpSpPr>
      <p:sp>
        <p:nvSpPr>
          <p:cNvPr id="206" name="Google Shape;206;p1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07" name="Google Shape;207;p1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4" name="Shape 214"/>
        <p:cNvGrpSpPr/>
        <p:nvPr/>
      </p:nvGrpSpPr>
      <p:grpSpPr>
        <a:xfrm>
          <a:off x="0" y="0"/>
          <a:ext cx="0" cy="0"/>
          <a:chOff x="0" y="0"/>
          <a:chExt cx="0" cy="0"/>
        </a:xfrm>
      </p:grpSpPr>
      <p:sp>
        <p:nvSpPr>
          <p:cNvPr id="215" name="Google Shape;215;p12:notes"/>
          <p:cNvSpPr txBox="1"/>
          <p:nvPr>
            <p:ph idx="1" type="body"/>
          </p:nvPr>
        </p:nvSpPr>
        <p:spPr>
          <a:xfrm>
            <a:off x="914400" y="4343400"/>
            <a:ext cx="5029200" cy="41148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a:p>
            <a:pPr indent="0" lvl="0" marL="0" rtl="0" algn="l">
              <a:lnSpc>
                <a:spcPct val="100000"/>
              </a:lnSpc>
              <a:spcBef>
                <a:spcPts val="0"/>
              </a:spcBef>
              <a:spcAft>
                <a:spcPts val="0"/>
              </a:spcAft>
              <a:buSzPts val="1100"/>
              <a:buNone/>
            </a:pPr>
            <a:r>
              <a:t/>
            </a:r>
            <a:endParaRPr/>
          </a:p>
        </p:txBody>
      </p:sp>
      <p:sp>
        <p:nvSpPr>
          <p:cNvPr id="216" name="Google Shape;216;p1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2" name="Shape 222"/>
        <p:cNvGrpSpPr/>
        <p:nvPr/>
      </p:nvGrpSpPr>
      <p:grpSpPr>
        <a:xfrm>
          <a:off x="0" y="0"/>
          <a:ext cx="0" cy="0"/>
          <a:chOff x="0" y="0"/>
          <a:chExt cx="0" cy="0"/>
        </a:xfrm>
      </p:grpSpPr>
      <p:sp>
        <p:nvSpPr>
          <p:cNvPr id="223" name="Google Shape;223;p13:notes"/>
          <p:cNvSpPr txBox="1"/>
          <p:nvPr>
            <p:ph idx="1" type="body"/>
          </p:nvPr>
        </p:nvSpPr>
        <p:spPr>
          <a:xfrm>
            <a:off x="914400" y="4343400"/>
            <a:ext cx="5029200" cy="41148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a:p>
            <a:pPr indent="0" lvl="0" marL="0" rtl="0" algn="l">
              <a:lnSpc>
                <a:spcPct val="100000"/>
              </a:lnSpc>
              <a:spcBef>
                <a:spcPts val="0"/>
              </a:spcBef>
              <a:spcAft>
                <a:spcPts val="0"/>
              </a:spcAft>
              <a:buSzPts val="1100"/>
              <a:buNone/>
            </a:pPr>
            <a:r>
              <a:t/>
            </a:r>
            <a:endParaRPr/>
          </a:p>
        </p:txBody>
      </p:sp>
      <p:sp>
        <p:nvSpPr>
          <p:cNvPr id="224" name="Google Shape;224;p1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0" name="Shape 230"/>
        <p:cNvGrpSpPr/>
        <p:nvPr/>
      </p:nvGrpSpPr>
      <p:grpSpPr>
        <a:xfrm>
          <a:off x="0" y="0"/>
          <a:ext cx="0" cy="0"/>
          <a:chOff x="0" y="0"/>
          <a:chExt cx="0" cy="0"/>
        </a:xfrm>
      </p:grpSpPr>
      <p:sp>
        <p:nvSpPr>
          <p:cNvPr id="231" name="Google Shape;231;p14:notes"/>
          <p:cNvSpPr txBox="1"/>
          <p:nvPr>
            <p:ph idx="1" type="body"/>
          </p:nvPr>
        </p:nvSpPr>
        <p:spPr>
          <a:xfrm>
            <a:off x="914400" y="4343400"/>
            <a:ext cx="5029200" cy="41148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1100"/>
              <a:buNone/>
            </a:pPr>
            <a:r>
              <a:rPr lang="en"/>
              <a:t>[ALL PARTICIPATION]</a:t>
            </a:r>
            <a:endParaRPr/>
          </a:p>
        </p:txBody>
      </p:sp>
      <p:sp>
        <p:nvSpPr>
          <p:cNvPr id="232" name="Google Shape;232;p1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7" name="Shape 237"/>
        <p:cNvGrpSpPr/>
        <p:nvPr/>
      </p:nvGrpSpPr>
      <p:grpSpPr>
        <a:xfrm>
          <a:off x="0" y="0"/>
          <a:ext cx="0" cy="0"/>
          <a:chOff x="0" y="0"/>
          <a:chExt cx="0" cy="0"/>
        </a:xfrm>
      </p:grpSpPr>
      <p:sp>
        <p:nvSpPr>
          <p:cNvPr id="238" name="Google Shape;238;p1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39" name="Google Shape;239;p1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6" name="Shape 246"/>
        <p:cNvGrpSpPr/>
        <p:nvPr/>
      </p:nvGrpSpPr>
      <p:grpSpPr>
        <a:xfrm>
          <a:off x="0" y="0"/>
          <a:ext cx="0" cy="0"/>
          <a:chOff x="0" y="0"/>
          <a:chExt cx="0" cy="0"/>
        </a:xfrm>
      </p:grpSpPr>
      <p:sp>
        <p:nvSpPr>
          <p:cNvPr id="247" name="Google Shape;247;p1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48" name="Google Shape;248;p1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5" name="Shape 255"/>
        <p:cNvGrpSpPr/>
        <p:nvPr/>
      </p:nvGrpSpPr>
      <p:grpSpPr>
        <a:xfrm>
          <a:off x="0" y="0"/>
          <a:ext cx="0" cy="0"/>
          <a:chOff x="0" y="0"/>
          <a:chExt cx="0" cy="0"/>
        </a:xfrm>
      </p:grpSpPr>
      <p:sp>
        <p:nvSpPr>
          <p:cNvPr id="256" name="Google Shape;256;p1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57" name="Google Shape;257;p1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4" name="Shape 264"/>
        <p:cNvGrpSpPr/>
        <p:nvPr/>
      </p:nvGrpSpPr>
      <p:grpSpPr>
        <a:xfrm>
          <a:off x="0" y="0"/>
          <a:ext cx="0" cy="0"/>
          <a:chOff x="0" y="0"/>
          <a:chExt cx="0" cy="0"/>
        </a:xfrm>
      </p:grpSpPr>
      <p:sp>
        <p:nvSpPr>
          <p:cNvPr id="265" name="Google Shape;265;p1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66" name="Google Shape;266;p1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3" name="Shape 273"/>
        <p:cNvGrpSpPr/>
        <p:nvPr/>
      </p:nvGrpSpPr>
      <p:grpSpPr>
        <a:xfrm>
          <a:off x="0" y="0"/>
          <a:ext cx="0" cy="0"/>
          <a:chOff x="0" y="0"/>
          <a:chExt cx="0" cy="0"/>
        </a:xfrm>
      </p:grpSpPr>
      <p:sp>
        <p:nvSpPr>
          <p:cNvPr id="274" name="Google Shape;274;p1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75" name="Google Shape;275;p1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2" name="Shape 132"/>
        <p:cNvGrpSpPr/>
        <p:nvPr/>
      </p:nvGrpSpPr>
      <p:grpSpPr>
        <a:xfrm>
          <a:off x="0" y="0"/>
          <a:ext cx="0" cy="0"/>
          <a:chOff x="0" y="0"/>
          <a:chExt cx="0" cy="0"/>
        </a:xfrm>
      </p:grpSpPr>
      <p:sp>
        <p:nvSpPr>
          <p:cNvPr id="133" name="Google Shape;133;p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34" name="Google Shape;134;p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2" name="Shape 282"/>
        <p:cNvGrpSpPr/>
        <p:nvPr/>
      </p:nvGrpSpPr>
      <p:grpSpPr>
        <a:xfrm>
          <a:off x="0" y="0"/>
          <a:ext cx="0" cy="0"/>
          <a:chOff x="0" y="0"/>
          <a:chExt cx="0" cy="0"/>
        </a:xfrm>
      </p:grpSpPr>
      <p:sp>
        <p:nvSpPr>
          <p:cNvPr id="283" name="Google Shape;283;p2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84" name="Google Shape;284;p2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9" name="Shape 289"/>
        <p:cNvGrpSpPr/>
        <p:nvPr/>
      </p:nvGrpSpPr>
      <p:grpSpPr>
        <a:xfrm>
          <a:off x="0" y="0"/>
          <a:ext cx="0" cy="0"/>
          <a:chOff x="0" y="0"/>
          <a:chExt cx="0" cy="0"/>
        </a:xfrm>
      </p:grpSpPr>
      <p:sp>
        <p:nvSpPr>
          <p:cNvPr id="290" name="Google Shape;290;p21:notes"/>
          <p:cNvSpPr txBox="1"/>
          <p:nvPr>
            <p:ph idx="1" type="body"/>
          </p:nvPr>
        </p:nvSpPr>
        <p:spPr>
          <a:xfrm>
            <a:off x="914400" y="4343400"/>
            <a:ext cx="5029200" cy="41148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1100"/>
              <a:buNone/>
            </a:pPr>
            <a:r>
              <a:rPr lang="en"/>
              <a:t>[ALL PARTICIPATION]</a:t>
            </a:r>
            <a:endParaRPr/>
          </a:p>
        </p:txBody>
      </p:sp>
      <p:sp>
        <p:nvSpPr>
          <p:cNvPr id="291" name="Google Shape;291;p2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6" name="Shape 296"/>
        <p:cNvGrpSpPr/>
        <p:nvPr/>
      </p:nvGrpSpPr>
      <p:grpSpPr>
        <a:xfrm>
          <a:off x="0" y="0"/>
          <a:ext cx="0" cy="0"/>
          <a:chOff x="0" y="0"/>
          <a:chExt cx="0" cy="0"/>
        </a:xfrm>
      </p:grpSpPr>
      <p:sp>
        <p:nvSpPr>
          <p:cNvPr id="297" name="Google Shape;297;p2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98" name="Google Shape;298;p2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5" name="Shape 305"/>
        <p:cNvGrpSpPr/>
        <p:nvPr/>
      </p:nvGrpSpPr>
      <p:grpSpPr>
        <a:xfrm>
          <a:off x="0" y="0"/>
          <a:ext cx="0" cy="0"/>
          <a:chOff x="0" y="0"/>
          <a:chExt cx="0" cy="0"/>
        </a:xfrm>
      </p:grpSpPr>
      <p:sp>
        <p:nvSpPr>
          <p:cNvPr id="306" name="Google Shape;306;p23:notes"/>
          <p:cNvSpPr txBox="1"/>
          <p:nvPr>
            <p:ph idx="1" type="body"/>
          </p:nvPr>
        </p:nvSpPr>
        <p:spPr>
          <a:xfrm>
            <a:off x="914400" y="4343400"/>
            <a:ext cx="5029200" cy="41148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307" name="Google Shape;307;p2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3" name="Shape 313"/>
        <p:cNvGrpSpPr/>
        <p:nvPr/>
      </p:nvGrpSpPr>
      <p:grpSpPr>
        <a:xfrm>
          <a:off x="0" y="0"/>
          <a:ext cx="0" cy="0"/>
          <a:chOff x="0" y="0"/>
          <a:chExt cx="0" cy="0"/>
        </a:xfrm>
      </p:grpSpPr>
      <p:sp>
        <p:nvSpPr>
          <p:cNvPr id="314" name="Google Shape;314;p2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15" name="Google Shape;315;p2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2" name="Shape 322"/>
        <p:cNvGrpSpPr/>
        <p:nvPr/>
      </p:nvGrpSpPr>
      <p:grpSpPr>
        <a:xfrm>
          <a:off x="0" y="0"/>
          <a:ext cx="0" cy="0"/>
          <a:chOff x="0" y="0"/>
          <a:chExt cx="0" cy="0"/>
        </a:xfrm>
      </p:grpSpPr>
      <p:sp>
        <p:nvSpPr>
          <p:cNvPr id="323" name="Google Shape;323;p25:notes"/>
          <p:cNvSpPr txBox="1"/>
          <p:nvPr>
            <p:ph idx="1" type="body"/>
          </p:nvPr>
        </p:nvSpPr>
        <p:spPr>
          <a:xfrm>
            <a:off x="914400" y="4343400"/>
            <a:ext cx="5029200" cy="41148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324" name="Google Shape;324;p25: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0" name="Shape 330"/>
        <p:cNvGrpSpPr/>
        <p:nvPr/>
      </p:nvGrpSpPr>
      <p:grpSpPr>
        <a:xfrm>
          <a:off x="0" y="0"/>
          <a:ext cx="0" cy="0"/>
          <a:chOff x="0" y="0"/>
          <a:chExt cx="0" cy="0"/>
        </a:xfrm>
      </p:grpSpPr>
      <p:sp>
        <p:nvSpPr>
          <p:cNvPr id="331" name="Google Shape;331;p2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32" name="Google Shape;332;p2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9" name="Shape 339"/>
        <p:cNvGrpSpPr/>
        <p:nvPr/>
      </p:nvGrpSpPr>
      <p:grpSpPr>
        <a:xfrm>
          <a:off x="0" y="0"/>
          <a:ext cx="0" cy="0"/>
          <a:chOff x="0" y="0"/>
          <a:chExt cx="0" cy="0"/>
        </a:xfrm>
      </p:grpSpPr>
      <p:sp>
        <p:nvSpPr>
          <p:cNvPr id="340" name="Google Shape;340;p27:notes"/>
          <p:cNvSpPr txBox="1"/>
          <p:nvPr>
            <p:ph idx="1" type="body"/>
          </p:nvPr>
        </p:nvSpPr>
        <p:spPr>
          <a:xfrm>
            <a:off x="914400" y="4343400"/>
            <a:ext cx="5029200" cy="41148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341" name="Google Shape;341;p27: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7" name="Shape 347"/>
        <p:cNvGrpSpPr/>
        <p:nvPr/>
      </p:nvGrpSpPr>
      <p:grpSpPr>
        <a:xfrm>
          <a:off x="0" y="0"/>
          <a:ext cx="0" cy="0"/>
          <a:chOff x="0" y="0"/>
          <a:chExt cx="0" cy="0"/>
        </a:xfrm>
      </p:grpSpPr>
      <p:sp>
        <p:nvSpPr>
          <p:cNvPr id="348" name="Google Shape;348;p28:notes"/>
          <p:cNvSpPr txBox="1"/>
          <p:nvPr>
            <p:ph idx="1" type="body"/>
          </p:nvPr>
        </p:nvSpPr>
        <p:spPr>
          <a:xfrm>
            <a:off x="914400" y="4343400"/>
            <a:ext cx="5029200" cy="41148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1100"/>
              <a:buNone/>
            </a:pPr>
            <a:r>
              <a:rPr lang="en"/>
              <a:t>[ALL PARTICIPATION]</a:t>
            </a:r>
            <a:endParaRPr/>
          </a:p>
        </p:txBody>
      </p:sp>
      <p:sp>
        <p:nvSpPr>
          <p:cNvPr id="349" name="Google Shape;349;p28: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4" name="Shape 354"/>
        <p:cNvGrpSpPr/>
        <p:nvPr/>
      </p:nvGrpSpPr>
      <p:grpSpPr>
        <a:xfrm>
          <a:off x="0" y="0"/>
          <a:ext cx="0" cy="0"/>
          <a:chOff x="0" y="0"/>
          <a:chExt cx="0" cy="0"/>
        </a:xfrm>
      </p:grpSpPr>
      <p:sp>
        <p:nvSpPr>
          <p:cNvPr id="355" name="Google Shape;355;p2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56" name="Google Shape;356;p2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9" name="Shape 139"/>
        <p:cNvGrpSpPr/>
        <p:nvPr/>
      </p:nvGrpSpPr>
      <p:grpSpPr>
        <a:xfrm>
          <a:off x="0" y="0"/>
          <a:ext cx="0" cy="0"/>
          <a:chOff x="0" y="0"/>
          <a:chExt cx="0" cy="0"/>
        </a:xfrm>
      </p:grpSpPr>
      <p:sp>
        <p:nvSpPr>
          <p:cNvPr id="140" name="Google Shape;140;p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41" name="Google Shape;141;p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3" name="Shape 363"/>
        <p:cNvGrpSpPr/>
        <p:nvPr/>
      </p:nvGrpSpPr>
      <p:grpSpPr>
        <a:xfrm>
          <a:off x="0" y="0"/>
          <a:ext cx="0" cy="0"/>
          <a:chOff x="0" y="0"/>
          <a:chExt cx="0" cy="0"/>
        </a:xfrm>
      </p:grpSpPr>
      <p:sp>
        <p:nvSpPr>
          <p:cNvPr id="364" name="Google Shape;364;p30:notes"/>
          <p:cNvSpPr txBox="1"/>
          <p:nvPr>
            <p:ph idx="1" type="body"/>
          </p:nvPr>
        </p:nvSpPr>
        <p:spPr>
          <a:xfrm>
            <a:off x="914400" y="4343400"/>
            <a:ext cx="5029200" cy="41148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a:p>
            <a:pPr indent="0" lvl="0" marL="0" rtl="0" algn="l">
              <a:lnSpc>
                <a:spcPct val="100000"/>
              </a:lnSpc>
              <a:spcBef>
                <a:spcPts val="0"/>
              </a:spcBef>
              <a:spcAft>
                <a:spcPts val="0"/>
              </a:spcAft>
              <a:buSzPts val="1100"/>
              <a:buNone/>
            </a:pPr>
            <a:r>
              <a:t/>
            </a:r>
            <a:endParaRPr/>
          </a:p>
        </p:txBody>
      </p:sp>
      <p:sp>
        <p:nvSpPr>
          <p:cNvPr id="365" name="Google Shape;365;p3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1" name="Shape 371"/>
        <p:cNvGrpSpPr/>
        <p:nvPr/>
      </p:nvGrpSpPr>
      <p:grpSpPr>
        <a:xfrm>
          <a:off x="0" y="0"/>
          <a:ext cx="0" cy="0"/>
          <a:chOff x="0" y="0"/>
          <a:chExt cx="0" cy="0"/>
        </a:xfrm>
      </p:grpSpPr>
      <p:sp>
        <p:nvSpPr>
          <p:cNvPr id="372" name="Google Shape;372;p31:notes"/>
          <p:cNvSpPr txBox="1"/>
          <p:nvPr>
            <p:ph idx="1" type="body"/>
          </p:nvPr>
        </p:nvSpPr>
        <p:spPr>
          <a:xfrm>
            <a:off x="914400" y="4343400"/>
            <a:ext cx="5029200" cy="41148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a:p>
            <a:pPr indent="0" lvl="0" marL="0" rtl="0" algn="l">
              <a:lnSpc>
                <a:spcPct val="100000"/>
              </a:lnSpc>
              <a:spcBef>
                <a:spcPts val="0"/>
              </a:spcBef>
              <a:spcAft>
                <a:spcPts val="0"/>
              </a:spcAft>
              <a:buSzPts val="1100"/>
              <a:buNone/>
            </a:pPr>
            <a:r>
              <a:t/>
            </a:r>
            <a:endParaRPr/>
          </a:p>
        </p:txBody>
      </p:sp>
      <p:sp>
        <p:nvSpPr>
          <p:cNvPr id="373" name="Google Shape;373;p3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1" name="Shape 381"/>
        <p:cNvGrpSpPr/>
        <p:nvPr/>
      </p:nvGrpSpPr>
      <p:grpSpPr>
        <a:xfrm>
          <a:off x="0" y="0"/>
          <a:ext cx="0" cy="0"/>
          <a:chOff x="0" y="0"/>
          <a:chExt cx="0" cy="0"/>
        </a:xfrm>
      </p:grpSpPr>
      <p:sp>
        <p:nvSpPr>
          <p:cNvPr id="382" name="Google Shape;382;p32:notes"/>
          <p:cNvSpPr txBox="1"/>
          <p:nvPr>
            <p:ph idx="1" type="body"/>
          </p:nvPr>
        </p:nvSpPr>
        <p:spPr>
          <a:xfrm>
            <a:off x="914400" y="4343400"/>
            <a:ext cx="5029200" cy="41148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a:p>
            <a:pPr indent="0" lvl="0" marL="0" rtl="0" algn="l">
              <a:lnSpc>
                <a:spcPct val="100000"/>
              </a:lnSpc>
              <a:spcBef>
                <a:spcPts val="0"/>
              </a:spcBef>
              <a:spcAft>
                <a:spcPts val="0"/>
              </a:spcAft>
              <a:buSzPts val="1100"/>
              <a:buNone/>
            </a:pPr>
            <a:r>
              <a:t/>
            </a:r>
            <a:endParaRPr/>
          </a:p>
        </p:txBody>
      </p:sp>
      <p:sp>
        <p:nvSpPr>
          <p:cNvPr id="383" name="Google Shape;383;p3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9" name="Shape 389"/>
        <p:cNvGrpSpPr/>
        <p:nvPr/>
      </p:nvGrpSpPr>
      <p:grpSpPr>
        <a:xfrm>
          <a:off x="0" y="0"/>
          <a:ext cx="0" cy="0"/>
          <a:chOff x="0" y="0"/>
          <a:chExt cx="0" cy="0"/>
        </a:xfrm>
      </p:grpSpPr>
      <p:sp>
        <p:nvSpPr>
          <p:cNvPr id="390" name="Google Shape;390;p33:notes"/>
          <p:cNvSpPr txBox="1"/>
          <p:nvPr>
            <p:ph idx="1" type="body"/>
          </p:nvPr>
        </p:nvSpPr>
        <p:spPr>
          <a:xfrm>
            <a:off x="914400" y="4343400"/>
            <a:ext cx="5029200" cy="41148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a:p>
            <a:pPr indent="0" lvl="0" marL="0" rtl="0" algn="l">
              <a:lnSpc>
                <a:spcPct val="100000"/>
              </a:lnSpc>
              <a:spcBef>
                <a:spcPts val="0"/>
              </a:spcBef>
              <a:spcAft>
                <a:spcPts val="0"/>
              </a:spcAft>
              <a:buSzPts val="1100"/>
              <a:buNone/>
            </a:pPr>
            <a:r>
              <a:t/>
            </a:r>
            <a:endParaRPr/>
          </a:p>
        </p:txBody>
      </p:sp>
      <p:sp>
        <p:nvSpPr>
          <p:cNvPr id="391" name="Google Shape;391;p3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9" name="Shape 399"/>
        <p:cNvGrpSpPr/>
        <p:nvPr/>
      </p:nvGrpSpPr>
      <p:grpSpPr>
        <a:xfrm>
          <a:off x="0" y="0"/>
          <a:ext cx="0" cy="0"/>
          <a:chOff x="0" y="0"/>
          <a:chExt cx="0" cy="0"/>
        </a:xfrm>
      </p:grpSpPr>
      <p:sp>
        <p:nvSpPr>
          <p:cNvPr id="400" name="Google Shape;400;p34:notes"/>
          <p:cNvSpPr txBox="1"/>
          <p:nvPr>
            <p:ph idx="1" type="body"/>
          </p:nvPr>
        </p:nvSpPr>
        <p:spPr>
          <a:xfrm>
            <a:off x="914400" y="4343400"/>
            <a:ext cx="5029200" cy="41148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a:p>
            <a:pPr indent="0" lvl="0" marL="0" rtl="0" algn="l">
              <a:lnSpc>
                <a:spcPct val="100000"/>
              </a:lnSpc>
              <a:spcBef>
                <a:spcPts val="0"/>
              </a:spcBef>
              <a:spcAft>
                <a:spcPts val="0"/>
              </a:spcAft>
              <a:buSzPts val="1100"/>
              <a:buNone/>
            </a:pPr>
            <a:r>
              <a:t/>
            </a:r>
            <a:endParaRPr/>
          </a:p>
        </p:txBody>
      </p:sp>
      <p:sp>
        <p:nvSpPr>
          <p:cNvPr id="401" name="Google Shape;401;p3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7" name="Shape 407"/>
        <p:cNvGrpSpPr/>
        <p:nvPr/>
      </p:nvGrpSpPr>
      <p:grpSpPr>
        <a:xfrm>
          <a:off x="0" y="0"/>
          <a:ext cx="0" cy="0"/>
          <a:chOff x="0" y="0"/>
          <a:chExt cx="0" cy="0"/>
        </a:xfrm>
      </p:grpSpPr>
      <p:sp>
        <p:nvSpPr>
          <p:cNvPr id="408" name="Google Shape;408;p35:notes"/>
          <p:cNvSpPr txBox="1"/>
          <p:nvPr>
            <p:ph idx="1" type="body"/>
          </p:nvPr>
        </p:nvSpPr>
        <p:spPr>
          <a:xfrm>
            <a:off x="914400" y="4343400"/>
            <a:ext cx="5029200" cy="41148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a:p>
            <a:pPr indent="0" lvl="0" marL="0" rtl="0" algn="l">
              <a:lnSpc>
                <a:spcPct val="100000"/>
              </a:lnSpc>
              <a:spcBef>
                <a:spcPts val="0"/>
              </a:spcBef>
              <a:spcAft>
                <a:spcPts val="0"/>
              </a:spcAft>
              <a:buSzPts val="1100"/>
              <a:buNone/>
            </a:pPr>
            <a:r>
              <a:t/>
            </a:r>
            <a:endParaRPr/>
          </a:p>
        </p:txBody>
      </p:sp>
      <p:sp>
        <p:nvSpPr>
          <p:cNvPr id="409" name="Google Shape;409;p35: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7" name="Shape 417"/>
        <p:cNvGrpSpPr/>
        <p:nvPr/>
      </p:nvGrpSpPr>
      <p:grpSpPr>
        <a:xfrm>
          <a:off x="0" y="0"/>
          <a:ext cx="0" cy="0"/>
          <a:chOff x="0" y="0"/>
          <a:chExt cx="0" cy="0"/>
        </a:xfrm>
      </p:grpSpPr>
      <p:sp>
        <p:nvSpPr>
          <p:cNvPr id="418" name="Google Shape;418;p36:notes"/>
          <p:cNvSpPr txBox="1"/>
          <p:nvPr>
            <p:ph idx="1" type="body"/>
          </p:nvPr>
        </p:nvSpPr>
        <p:spPr>
          <a:xfrm>
            <a:off x="914400" y="4343400"/>
            <a:ext cx="5029200" cy="41148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a:p>
            <a:pPr indent="0" lvl="0" marL="0" rtl="0" algn="l">
              <a:lnSpc>
                <a:spcPct val="100000"/>
              </a:lnSpc>
              <a:spcBef>
                <a:spcPts val="0"/>
              </a:spcBef>
              <a:spcAft>
                <a:spcPts val="0"/>
              </a:spcAft>
              <a:buSzPts val="1100"/>
              <a:buNone/>
            </a:pPr>
            <a:r>
              <a:t/>
            </a:r>
            <a:endParaRPr/>
          </a:p>
        </p:txBody>
      </p:sp>
      <p:sp>
        <p:nvSpPr>
          <p:cNvPr id="419" name="Google Shape;419;p36: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4" name="Shape 144"/>
        <p:cNvGrpSpPr/>
        <p:nvPr/>
      </p:nvGrpSpPr>
      <p:grpSpPr>
        <a:xfrm>
          <a:off x="0" y="0"/>
          <a:ext cx="0" cy="0"/>
          <a:chOff x="0" y="0"/>
          <a:chExt cx="0" cy="0"/>
        </a:xfrm>
      </p:grpSpPr>
      <p:sp>
        <p:nvSpPr>
          <p:cNvPr id="145" name="Google Shape;145;p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46" name="Google Shape;146;p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5" name="Shape 155"/>
        <p:cNvGrpSpPr/>
        <p:nvPr/>
      </p:nvGrpSpPr>
      <p:grpSpPr>
        <a:xfrm>
          <a:off x="0" y="0"/>
          <a:ext cx="0" cy="0"/>
          <a:chOff x="0" y="0"/>
          <a:chExt cx="0" cy="0"/>
        </a:xfrm>
      </p:grpSpPr>
      <p:sp>
        <p:nvSpPr>
          <p:cNvPr id="156" name="Google Shape;156;p5:notes"/>
          <p:cNvSpPr txBox="1"/>
          <p:nvPr>
            <p:ph idx="1" type="body"/>
          </p:nvPr>
        </p:nvSpPr>
        <p:spPr>
          <a:xfrm>
            <a:off x="914400" y="4343400"/>
            <a:ext cx="5029200" cy="41148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1100"/>
              <a:buNone/>
            </a:pPr>
            <a:r>
              <a:rPr lang="en"/>
              <a:t>[ALL PARTICIPATION]</a:t>
            </a:r>
            <a:endParaRPr/>
          </a:p>
        </p:txBody>
      </p:sp>
      <p:sp>
        <p:nvSpPr>
          <p:cNvPr id="157" name="Google Shape;157;p5: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2" name="Shape 162"/>
        <p:cNvGrpSpPr/>
        <p:nvPr/>
      </p:nvGrpSpPr>
      <p:grpSpPr>
        <a:xfrm>
          <a:off x="0" y="0"/>
          <a:ext cx="0" cy="0"/>
          <a:chOff x="0" y="0"/>
          <a:chExt cx="0" cy="0"/>
        </a:xfrm>
      </p:grpSpPr>
      <p:sp>
        <p:nvSpPr>
          <p:cNvPr id="163" name="Google Shape;163;p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64" name="Google Shape;164;p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0" name="Shape 170"/>
        <p:cNvGrpSpPr/>
        <p:nvPr/>
      </p:nvGrpSpPr>
      <p:grpSpPr>
        <a:xfrm>
          <a:off x="0" y="0"/>
          <a:ext cx="0" cy="0"/>
          <a:chOff x="0" y="0"/>
          <a:chExt cx="0" cy="0"/>
        </a:xfrm>
      </p:grpSpPr>
      <p:sp>
        <p:nvSpPr>
          <p:cNvPr id="171" name="Google Shape;171;p7:notes"/>
          <p:cNvSpPr txBox="1"/>
          <p:nvPr>
            <p:ph idx="1" type="body"/>
          </p:nvPr>
        </p:nvSpPr>
        <p:spPr>
          <a:xfrm>
            <a:off x="914400" y="4343400"/>
            <a:ext cx="5029200" cy="41148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a:p>
            <a:pPr indent="0" lvl="0" marL="0" rtl="0" algn="l">
              <a:lnSpc>
                <a:spcPct val="100000"/>
              </a:lnSpc>
              <a:spcBef>
                <a:spcPts val="0"/>
              </a:spcBef>
              <a:spcAft>
                <a:spcPts val="0"/>
              </a:spcAft>
              <a:buSzPts val="1100"/>
              <a:buNone/>
            </a:pPr>
            <a:r>
              <a:t/>
            </a:r>
            <a:endParaRPr/>
          </a:p>
        </p:txBody>
      </p:sp>
      <p:sp>
        <p:nvSpPr>
          <p:cNvPr id="172" name="Google Shape;172;p7: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0" name="Shape 180"/>
        <p:cNvGrpSpPr/>
        <p:nvPr/>
      </p:nvGrpSpPr>
      <p:grpSpPr>
        <a:xfrm>
          <a:off x="0" y="0"/>
          <a:ext cx="0" cy="0"/>
          <a:chOff x="0" y="0"/>
          <a:chExt cx="0" cy="0"/>
        </a:xfrm>
      </p:grpSpPr>
      <p:sp>
        <p:nvSpPr>
          <p:cNvPr id="181" name="Google Shape;181;p8:notes"/>
          <p:cNvSpPr txBox="1"/>
          <p:nvPr>
            <p:ph idx="1" type="body"/>
          </p:nvPr>
        </p:nvSpPr>
        <p:spPr>
          <a:xfrm>
            <a:off x="914400" y="4343400"/>
            <a:ext cx="5029200" cy="41148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1100"/>
              <a:buNone/>
            </a:pPr>
            <a:r>
              <a:rPr lang="en"/>
              <a:t>[ALL PARTICIPATION]</a:t>
            </a:r>
            <a:endParaRPr/>
          </a:p>
        </p:txBody>
      </p:sp>
      <p:sp>
        <p:nvSpPr>
          <p:cNvPr id="182" name="Google Shape;182;p8: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7" name="Shape 187"/>
        <p:cNvGrpSpPr/>
        <p:nvPr/>
      </p:nvGrpSpPr>
      <p:grpSpPr>
        <a:xfrm>
          <a:off x="0" y="0"/>
          <a:ext cx="0" cy="0"/>
          <a:chOff x="0" y="0"/>
          <a:chExt cx="0" cy="0"/>
        </a:xfrm>
      </p:grpSpPr>
      <p:sp>
        <p:nvSpPr>
          <p:cNvPr id="188" name="Google Shape;188;p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89" name="Google Shape;189;p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type="title">
  <p:cSld name="TITLE">
    <p:spTree>
      <p:nvGrpSpPr>
        <p:cNvPr id="9" name="Shape 9"/>
        <p:cNvGrpSpPr/>
        <p:nvPr/>
      </p:nvGrpSpPr>
      <p:grpSpPr>
        <a:xfrm>
          <a:off x="0" y="0"/>
          <a:ext cx="0" cy="0"/>
          <a:chOff x="0" y="0"/>
          <a:chExt cx="0" cy="0"/>
        </a:xfrm>
      </p:grpSpPr>
      <p:pic>
        <p:nvPicPr>
          <p:cNvPr id="10" name="Google Shape;10;p38"/>
          <p:cNvPicPr preferRelativeResize="0"/>
          <p:nvPr/>
        </p:nvPicPr>
        <p:blipFill rotWithShape="1">
          <a:blip r:embed="rId2">
            <a:alphaModFix/>
          </a:blip>
          <a:srcRect b="7534" l="0" r="7799" t="0"/>
          <a:stretch/>
        </p:blipFill>
        <p:spPr>
          <a:xfrm>
            <a:off x="6579650" y="2571750"/>
            <a:ext cx="2564400" cy="2571900"/>
          </a:xfrm>
          <a:prstGeom prst="rect">
            <a:avLst/>
          </a:prstGeom>
          <a:noFill/>
          <a:ln>
            <a:noFill/>
          </a:ln>
        </p:spPr>
      </p:pic>
      <p:sp>
        <p:nvSpPr>
          <p:cNvPr id="11" name="Google Shape;11;p38"/>
          <p:cNvSpPr txBox="1"/>
          <p:nvPr>
            <p:ph type="title"/>
          </p:nvPr>
        </p:nvSpPr>
        <p:spPr>
          <a:xfrm>
            <a:off x="457200" y="834727"/>
            <a:ext cx="8229600" cy="1389300"/>
          </a:xfrm>
          <a:prstGeom prst="rect">
            <a:avLst/>
          </a:prstGeom>
          <a:noFill/>
          <a:ln>
            <a:noFill/>
          </a:ln>
        </p:spPr>
        <p:txBody>
          <a:bodyPr anchorCtr="0" anchor="b" bIns="34275" lIns="34275" spcFirstLastPara="1" rIns="34275" wrap="square" tIns="34275">
            <a:noAutofit/>
          </a:bodyPr>
          <a:lstStyle>
            <a:lvl1pPr lvl="0" marR="0" algn="l">
              <a:lnSpc>
                <a:spcPct val="120000"/>
              </a:lnSpc>
              <a:spcBef>
                <a:spcPts val="0"/>
              </a:spcBef>
              <a:spcAft>
                <a:spcPts val="0"/>
              </a:spcAft>
              <a:buClr>
                <a:srgbClr val="FFFFFF"/>
              </a:buClr>
              <a:buSzPts val="500"/>
              <a:buFont typeface="Open Sans"/>
              <a:buNone/>
              <a:defRPr b="0" i="0" sz="4500" u="none" cap="none" strike="noStrike">
                <a:solidFill>
                  <a:srgbClr val="FFFFFF"/>
                </a:solidFill>
                <a:latin typeface="Open Sans"/>
                <a:ea typeface="Open Sans"/>
                <a:cs typeface="Open Sans"/>
                <a:sym typeface="Open Sans"/>
              </a:defRPr>
            </a:lvl1pPr>
            <a:lvl2pPr lvl="1" marR="0" algn="l">
              <a:lnSpc>
                <a:spcPct val="120000"/>
              </a:lnSpc>
              <a:spcBef>
                <a:spcPts val="0"/>
              </a:spcBef>
              <a:spcAft>
                <a:spcPts val="0"/>
              </a:spcAft>
              <a:buClr>
                <a:srgbClr val="FFFFFF"/>
              </a:buClr>
              <a:buSzPts val="500"/>
              <a:buFont typeface="Open Sans"/>
              <a:buNone/>
              <a:defRPr b="0" i="0" sz="4500" u="none" cap="none" strike="noStrike">
                <a:solidFill>
                  <a:srgbClr val="FFFFFF"/>
                </a:solidFill>
                <a:latin typeface="Open Sans"/>
                <a:ea typeface="Open Sans"/>
                <a:cs typeface="Open Sans"/>
                <a:sym typeface="Open Sans"/>
              </a:defRPr>
            </a:lvl2pPr>
            <a:lvl3pPr lvl="2" marR="0" algn="l">
              <a:lnSpc>
                <a:spcPct val="120000"/>
              </a:lnSpc>
              <a:spcBef>
                <a:spcPts val="0"/>
              </a:spcBef>
              <a:spcAft>
                <a:spcPts val="0"/>
              </a:spcAft>
              <a:buClr>
                <a:srgbClr val="FFFFFF"/>
              </a:buClr>
              <a:buSzPts val="500"/>
              <a:buFont typeface="Open Sans"/>
              <a:buNone/>
              <a:defRPr b="0" i="0" sz="4500" u="none" cap="none" strike="noStrike">
                <a:solidFill>
                  <a:srgbClr val="FFFFFF"/>
                </a:solidFill>
                <a:latin typeface="Open Sans"/>
                <a:ea typeface="Open Sans"/>
                <a:cs typeface="Open Sans"/>
                <a:sym typeface="Open Sans"/>
              </a:defRPr>
            </a:lvl3pPr>
            <a:lvl4pPr lvl="3" marR="0" algn="l">
              <a:lnSpc>
                <a:spcPct val="120000"/>
              </a:lnSpc>
              <a:spcBef>
                <a:spcPts val="0"/>
              </a:spcBef>
              <a:spcAft>
                <a:spcPts val="0"/>
              </a:spcAft>
              <a:buClr>
                <a:srgbClr val="FFFFFF"/>
              </a:buClr>
              <a:buSzPts val="500"/>
              <a:buFont typeface="Open Sans"/>
              <a:buNone/>
              <a:defRPr b="0" i="0" sz="4500" u="none" cap="none" strike="noStrike">
                <a:solidFill>
                  <a:srgbClr val="FFFFFF"/>
                </a:solidFill>
                <a:latin typeface="Open Sans"/>
                <a:ea typeface="Open Sans"/>
                <a:cs typeface="Open Sans"/>
                <a:sym typeface="Open Sans"/>
              </a:defRPr>
            </a:lvl4pPr>
            <a:lvl5pPr lvl="4" marR="0" algn="l">
              <a:lnSpc>
                <a:spcPct val="120000"/>
              </a:lnSpc>
              <a:spcBef>
                <a:spcPts val="0"/>
              </a:spcBef>
              <a:spcAft>
                <a:spcPts val="0"/>
              </a:spcAft>
              <a:buClr>
                <a:srgbClr val="FFFFFF"/>
              </a:buClr>
              <a:buSzPts val="500"/>
              <a:buFont typeface="Open Sans"/>
              <a:buNone/>
              <a:defRPr b="0" i="0" sz="4500" u="none" cap="none" strike="noStrike">
                <a:solidFill>
                  <a:srgbClr val="FFFFFF"/>
                </a:solidFill>
                <a:latin typeface="Open Sans"/>
                <a:ea typeface="Open Sans"/>
                <a:cs typeface="Open Sans"/>
                <a:sym typeface="Open Sans"/>
              </a:defRPr>
            </a:lvl5pPr>
            <a:lvl6pPr lvl="5" marR="0" algn="l">
              <a:lnSpc>
                <a:spcPct val="120000"/>
              </a:lnSpc>
              <a:spcBef>
                <a:spcPts val="0"/>
              </a:spcBef>
              <a:spcAft>
                <a:spcPts val="0"/>
              </a:spcAft>
              <a:buClr>
                <a:srgbClr val="FFFFFF"/>
              </a:buClr>
              <a:buSzPts val="500"/>
              <a:buFont typeface="Open Sans"/>
              <a:buNone/>
              <a:defRPr b="0" i="0" sz="4500" u="none" cap="none" strike="noStrike">
                <a:solidFill>
                  <a:srgbClr val="FFFFFF"/>
                </a:solidFill>
                <a:latin typeface="Open Sans"/>
                <a:ea typeface="Open Sans"/>
                <a:cs typeface="Open Sans"/>
                <a:sym typeface="Open Sans"/>
              </a:defRPr>
            </a:lvl6pPr>
            <a:lvl7pPr lvl="6" marR="0" algn="l">
              <a:lnSpc>
                <a:spcPct val="120000"/>
              </a:lnSpc>
              <a:spcBef>
                <a:spcPts val="0"/>
              </a:spcBef>
              <a:spcAft>
                <a:spcPts val="0"/>
              </a:spcAft>
              <a:buClr>
                <a:srgbClr val="FFFFFF"/>
              </a:buClr>
              <a:buSzPts val="500"/>
              <a:buFont typeface="Open Sans"/>
              <a:buNone/>
              <a:defRPr b="0" i="0" sz="4500" u="none" cap="none" strike="noStrike">
                <a:solidFill>
                  <a:srgbClr val="FFFFFF"/>
                </a:solidFill>
                <a:latin typeface="Open Sans"/>
                <a:ea typeface="Open Sans"/>
                <a:cs typeface="Open Sans"/>
                <a:sym typeface="Open Sans"/>
              </a:defRPr>
            </a:lvl7pPr>
            <a:lvl8pPr lvl="7" marR="0" algn="l">
              <a:lnSpc>
                <a:spcPct val="120000"/>
              </a:lnSpc>
              <a:spcBef>
                <a:spcPts val="0"/>
              </a:spcBef>
              <a:spcAft>
                <a:spcPts val="0"/>
              </a:spcAft>
              <a:buClr>
                <a:srgbClr val="FFFFFF"/>
              </a:buClr>
              <a:buSzPts val="500"/>
              <a:buFont typeface="Open Sans"/>
              <a:buNone/>
              <a:defRPr b="0" i="0" sz="4500" u="none" cap="none" strike="noStrike">
                <a:solidFill>
                  <a:srgbClr val="FFFFFF"/>
                </a:solidFill>
                <a:latin typeface="Open Sans"/>
                <a:ea typeface="Open Sans"/>
                <a:cs typeface="Open Sans"/>
                <a:sym typeface="Open Sans"/>
              </a:defRPr>
            </a:lvl8pPr>
            <a:lvl9pPr lvl="8" marR="0" algn="l">
              <a:lnSpc>
                <a:spcPct val="120000"/>
              </a:lnSpc>
              <a:spcBef>
                <a:spcPts val="0"/>
              </a:spcBef>
              <a:spcAft>
                <a:spcPts val="0"/>
              </a:spcAft>
              <a:buClr>
                <a:srgbClr val="FFFFFF"/>
              </a:buClr>
              <a:buSzPts val="500"/>
              <a:buFont typeface="Open Sans"/>
              <a:buNone/>
              <a:defRPr b="0" i="0" sz="4500" u="none" cap="none" strike="noStrike">
                <a:solidFill>
                  <a:srgbClr val="FFFFFF"/>
                </a:solidFill>
                <a:latin typeface="Open Sans"/>
                <a:ea typeface="Open Sans"/>
                <a:cs typeface="Open Sans"/>
                <a:sym typeface="Open Sans"/>
              </a:defRPr>
            </a:lvl9pPr>
          </a:lstStyle>
          <a:p/>
        </p:txBody>
      </p:sp>
      <p:sp>
        <p:nvSpPr>
          <p:cNvPr id="12" name="Google Shape;12;p38"/>
          <p:cNvSpPr txBox="1"/>
          <p:nvPr>
            <p:ph idx="1" type="body"/>
          </p:nvPr>
        </p:nvSpPr>
        <p:spPr>
          <a:xfrm>
            <a:off x="457200" y="2195513"/>
            <a:ext cx="5038800" cy="1003500"/>
          </a:xfrm>
          <a:prstGeom prst="rect">
            <a:avLst/>
          </a:prstGeom>
          <a:noFill/>
          <a:ln>
            <a:noFill/>
          </a:ln>
        </p:spPr>
        <p:txBody>
          <a:bodyPr anchorCtr="0" anchor="t" bIns="34275" lIns="34275" spcFirstLastPara="1" rIns="34275" wrap="square" tIns="34275">
            <a:noAutofit/>
          </a:bodyPr>
          <a:lstStyle>
            <a:lvl1pPr indent="-228600" lvl="0" marL="457200" marR="0" algn="l">
              <a:lnSpc>
                <a:spcPct val="131250"/>
              </a:lnSpc>
              <a:spcBef>
                <a:spcPts val="0"/>
              </a:spcBef>
              <a:spcAft>
                <a:spcPts val="0"/>
              </a:spcAft>
              <a:buClr>
                <a:srgbClr val="9CBDD8"/>
              </a:buClr>
              <a:buSzPts val="500"/>
              <a:buFont typeface="Open Sans"/>
              <a:buNone/>
              <a:defRPr b="0" i="0" sz="2400" u="none" cap="none" strike="noStrike">
                <a:solidFill>
                  <a:srgbClr val="9CBDD8"/>
                </a:solidFill>
                <a:latin typeface="Open Sans"/>
                <a:ea typeface="Open Sans"/>
                <a:cs typeface="Open Sans"/>
                <a:sym typeface="Open Sans"/>
              </a:defRPr>
            </a:lvl1pPr>
            <a:lvl2pPr indent="-228600" lvl="1" marL="914400" marR="0" algn="l">
              <a:lnSpc>
                <a:spcPct val="131250"/>
              </a:lnSpc>
              <a:spcBef>
                <a:spcPts val="0"/>
              </a:spcBef>
              <a:spcAft>
                <a:spcPts val="0"/>
              </a:spcAft>
              <a:buClr>
                <a:srgbClr val="9CBDD8"/>
              </a:buClr>
              <a:buSzPts val="500"/>
              <a:buFont typeface="Open Sans"/>
              <a:buNone/>
              <a:defRPr b="0" i="0" sz="2400" u="none" cap="none" strike="noStrike">
                <a:solidFill>
                  <a:srgbClr val="9CBDD8"/>
                </a:solidFill>
                <a:latin typeface="Open Sans"/>
                <a:ea typeface="Open Sans"/>
                <a:cs typeface="Open Sans"/>
                <a:sym typeface="Open Sans"/>
              </a:defRPr>
            </a:lvl2pPr>
            <a:lvl3pPr indent="-228600" lvl="2" marL="1371600" marR="0" algn="l">
              <a:lnSpc>
                <a:spcPct val="131250"/>
              </a:lnSpc>
              <a:spcBef>
                <a:spcPts val="0"/>
              </a:spcBef>
              <a:spcAft>
                <a:spcPts val="0"/>
              </a:spcAft>
              <a:buClr>
                <a:srgbClr val="9CBDD8"/>
              </a:buClr>
              <a:buSzPts val="500"/>
              <a:buFont typeface="Open Sans"/>
              <a:buNone/>
              <a:defRPr b="0" i="0" sz="2400" u="none" cap="none" strike="noStrike">
                <a:solidFill>
                  <a:srgbClr val="9CBDD8"/>
                </a:solidFill>
                <a:latin typeface="Open Sans"/>
                <a:ea typeface="Open Sans"/>
                <a:cs typeface="Open Sans"/>
                <a:sym typeface="Open Sans"/>
              </a:defRPr>
            </a:lvl3pPr>
            <a:lvl4pPr indent="-228600" lvl="3" marL="1828800" marR="0" algn="l">
              <a:lnSpc>
                <a:spcPct val="131250"/>
              </a:lnSpc>
              <a:spcBef>
                <a:spcPts val="0"/>
              </a:spcBef>
              <a:spcAft>
                <a:spcPts val="0"/>
              </a:spcAft>
              <a:buClr>
                <a:srgbClr val="9CBDD8"/>
              </a:buClr>
              <a:buSzPts val="500"/>
              <a:buFont typeface="Open Sans"/>
              <a:buNone/>
              <a:defRPr b="0" i="0" sz="2400" u="none" cap="none" strike="noStrike">
                <a:solidFill>
                  <a:srgbClr val="9CBDD8"/>
                </a:solidFill>
                <a:latin typeface="Open Sans"/>
                <a:ea typeface="Open Sans"/>
                <a:cs typeface="Open Sans"/>
                <a:sym typeface="Open Sans"/>
              </a:defRPr>
            </a:lvl4pPr>
            <a:lvl5pPr indent="-228600" lvl="4" marL="2286000" marR="0" algn="l">
              <a:lnSpc>
                <a:spcPct val="131250"/>
              </a:lnSpc>
              <a:spcBef>
                <a:spcPts val="0"/>
              </a:spcBef>
              <a:spcAft>
                <a:spcPts val="0"/>
              </a:spcAft>
              <a:buClr>
                <a:srgbClr val="9CBDD8"/>
              </a:buClr>
              <a:buSzPts val="500"/>
              <a:buFont typeface="Open Sans"/>
              <a:buNone/>
              <a:defRPr b="0" i="0" sz="2400" u="none" cap="none" strike="noStrike">
                <a:solidFill>
                  <a:srgbClr val="9CBDD8"/>
                </a:solidFill>
                <a:latin typeface="Open Sans"/>
                <a:ea typeface="Open Sans"/>
                <a:cs typeface="Open Sans"/>
                <a:sym typeface="Open Sans"/>
              </a:defRPr>
            </a:lvl5pPr>
            <a:lvl6pPr indent="-228600" lvl="5" marL="2743200" marR="0" algn="l">
              <a:lnSpc>
                <a:spcPct val="100000"/>
              </a:lnSpc>
              <a:spcBef>
                <a:spcPts val="700"/>
              </a:spcBef>
              <a:spcAft>
                <a:spcPts val="0"/>
              </a:spcAft>
              <a:buClr>
                <a:srgbClr val="9CBDD8"/>
              </a:buClr>
              <a:buSzPts val="500"/>
              <a:buFont typeface="Open Sans"/>
              <a:buNone/>
              <a:defRPr b="0" i="0" sz="1800" u="none" cap="none" strike="noStrike">
                <a:solidFill>
                  <a:srgbClr val="9CBDD8"/>
                </a:solidFill>
                <a:latin typeface="Open Sans"/>
                <a:ea typeface="Open Sans"/>
                <a:cs typeface="Open Sans"/>
                <a:sym typeface="Open Sans"/>
              </a:defRPr>
            </a:lvl6pPr>
            <a:lvl7pPr indent="-228600" lvl="6" marL="3200400" marR="0" algn="l">
              <a:lnSpc>
                <a:spcPct val="100000"/>
              </a:lnSpc>
              <a:spcBef>
                <a:spcPts val="700"/>
              </a:spcBef>
              <a:spcAft>
                <a:spcPts val="0"/>
              </a:spcAft>
              <a:buClr>
                <a:srgbClr val="9CBDD8"/>
              </a:buClr>
              <a:buSzPts val="500"/>
              <a:buFont typeface="Open Sans"/>
              <a:buNone/>
              <a:defRPr b="0" i="0" sz="1800" u="none" cap="none" strike="noStrike">
                <a:solidFill>
                  <a:srgbClr val="9CBDD8"/>
                </a:solidFill>
                <a:latin typeface="Open Sans"/>
                <a:ea typeface="Open Sans"/>
                <a:cs typeface="Open Sans"/>
                <a:sym typeface="Open Sans"/>
              </a:defRPr>
            </a:lvl7pPr>
            <a:lvl8pPr indent="-228600" lvl="7" marL="3657600" marR="0" algn="l">
              <a:lnSpc>
                <a:spcPct val="100000"/>
              </a:lnSpc>
              <a:spcBef>
                <a:spcPts val="700"/>
              </a:spcBef>
              <a:spcAft>
                <a:spcPts val="0"/>
              </a:spcAft>
              <a:buClr>
                <a:srgbClr val="9CBDD8"/>
              </a:buClr>
              <a:buSzPts val="500"/>
              <a:buFont typeface="Open Sans"/>
              <a:buNone/>
              <a:defRPr b="0" i="0" sz="1800" u="none" cap="none" strike="noStrike">
                <a:solidFill>
                  <a:srgbClr val="9CBDD8"/>
                </a:solidFill>
                <a:latin typeface="Open Sans"/>
                <a:ea typeface="Open Sans"/>
                <a:cs typeface="Open Sans"/>
                <a:sym typeface="Open Sans"/>
              </a:defRPr>
            </a:lvl8pPr>
            <a:lvl9pPr indent="-228600" lvl="8" marL="4114800" marR="0" algn="l">
              <a:lnSpc>
                <a:spcPct val="100000"/>
              </a:lnSpc>
              <a:spcBef>
                <a:spcPts val="700"/>
              </a:spcBef>
              <a:spcAft>
                <a:spcPts val="0"/>
              </a:spcAft>
              <a:buClr>
                <a:srgbClr val="9CBDD8"/>
              </a:buClr>
              <a:buSzPts val="500"/>
              <a:buFont typeface="Open Sans"/>
              <a:buNone/>
              <a:defRPr b="0" i="0" sz="1800" u="none" cap="none" strike="noStrike">
                <a:solidFill>
                  <a:srgbClr val="9CBDD8"/>
                </a:solidFill>
                <a:latin typeface="Open Sans"/>
                <a:ea typeface="Open Sans"/>
                <a:cs typeface="Open Sans"/>
                <a:sym typeface="Open Sans"/>
              </a:defRPr>
            </a:lvl9pPr>
          </a:lstStyle>
          <a:p/>
        </p:txBody>
      </p:sp>
      <p:sp>
        <p:nvSpPr>
          <p:cNvPr id="13" name="Google Shape;13;p38"/>
          <p:cNvSpPr txBox="1"/>
          <p:nvPr>
            <p:ph idx="12" type="sldNum"/>
          </p:nvPr>
        </p:nvSpPr>
        <p:spPr>
          <a:xfrm>
            <a:off x="8892578" y="4953000"/>
            <a:ext cx="141000" cy="152400"/>
          </a:xfrm>
          <a:prstGeom prst="rect">
            <a:avLst/>
          </a:prstGeom>
          <a:noFill/>
          <a:ln>
            <a:noFill/>
          </a:ln>
        </p:spPr>
        <p:txBody>
          <a:bodyPr anchorCtr="0" anchor="t" bIns="19050" lIns="19050" spcFirstLastPara="1" rIns="19050" wrap="square" tIns="19050">
            <a:noAutofit/>
          </a:bodyPr>
          <a:lstStyle>
            <a:lvl1pPr indent="0" lvl="0" marL="0" marR="0" algn="ctr">
              <a:lnSpc>
                <a:spcPct val="100000"/>
              </a:lnSpc>
              <a:spcBef>
                <a:spcPts val="0"/>
              </a:spcBef>
              <a:spcAft>
                <a:spcPts val="0"/>
              </a:spcAft>
              <a:buClr>
                <a:srgbClr val="929292"/>
              </a:buClr>
              <a:buSzPts val="700"/>
              <a:buFont typeface="Open Sans"/>
              <a:buNone/>
              <a:defRPr b="0" i="0" sz="700" u="none" cap="none" strike="noStrike">
                <a:solidFill>
                  <a:srgbClr val="929292"/>
                </a:solidFill>
                <a:latin typeface="Open Sans"/>
                <a:ea typeface="Open Sans"/>
                <a:cs typeface="Open Sans"/>
                <a:sym typeface="Open Sans"/>
              </a:defRPr>
            </a:lvl1pPr>
            <a:lvl2pPr indent="0" lvl="1" marL="0" marR="0" algn="ctr">
              <a:lnSpc>
                <a:spcPct val="100000"/>
              </a:lnSpc>
              <a:spcBef>
                <a:spcPts val="0"/>
              </a:spcBef>
              <a:spcAft>
                <a:spcPts val="0"/>
              </a:spcAft>
              <a:buClr>
                <a:srgbClr val="929292"/>
              </a:buClr>
              <a:buSzPts val="700"/>
              <a:buFont typeface="Open Sans"/>
              <a:buNone/>
              <a:defRPr b="0" i="0" sz="700" u="none" cap="none" strike="noStrike">
                <a:solidFill>
                  <a:srgbClr val="929292"/>
                </a:solidFill>
                <a:latin typeface="Open Sans"/>
                <a:ea typeface="Open Sans"/>
                <a:cs typeface="Open Sans"/>
                <a:sym typeface="Open Sans"/>
              </a:defRPr>
            </a:lvl2pPr>
            <a:lvl3pPr indent="0" lvl="2" marL="0" marR="0" algn="ctr">
              <a:lnSpc>
                <a:spcPct val="100000"/>
              </a:lnSpc>
              <a:spcBef>
                <a:spcPts val="0"/>
              </a:spcBef>
              <a:spcAft>
                <a:spcPts val="0"/>
              </a:spcAft>
              <a:buClr>
                <a:srgbClr val="929292"/>
              </a:buClr>
              <a:buSzPts val="700"/>
              <a:buFont typeface="Open Sans"/>
              <a:buNone/>
              <a:defRPr b="0" i="0" sz="700" u="none" cap="none" strike="noStrike">
                <a:solidFill>
                  <a:srgbClr val="929292"/>
                </a:solidFill>
                <a:latin typeface="Open Sans"/>
                <a:ea typeface="Open Sans"/>
                <a:cs typeface="Open Sans"/>
                <a:sym typeface="Open Sans"/>
              </a:defRPr>
            </a:lvl3pPr>
            <a:lvl4pPr indent="0" lvl="3" marL="0" marR="0" algn="ctr">
              <a:lnSpc>
                <a:spcPct val="100000"/>
              </a:lnSpc>
              <a:spcBef>
                <a:spcPts val="0"/>
              </a:spcBef>
              <a:spcAft>
                <a:spcPts val="0"/>
              </a:spcAft>
              <a:buClr>
                <a:srgbClr val="929292"/>
              </a:buClr>
              <a:buSzPts val="700"/>
              <a:buFont typeface="Open Sans"/>
              <a:buNone/>
              <a:defRPr b="0" i="0" sz="700" u="none" cap="none" strike="noStrike">
                <a:solidFill>
                  <a:srgbClr val="929292"/>
                </a:solidFill>
                <a:latin typeface="Open Sans"/>
                <a:ea typeface="Open Sans"/>
                <a:cs typeface="Open Sans"/>
                <a:sym typeface="Open Sans"/>
              </a:defRPr>
            </a:lvl4pPr>
            <a:lvl5pPr indent="0" lvl="4" marL="0" marR="0" algn="ctr">
              <a:lnSpc>
                <a:spcPct val="100000"/>
              </a:lnSpc>
              <a:spcBef>
                <a:spcPts val="0"/>
              </a:spcBef>
              <a:spcAft>
                <a:spcPts val="0"/>
              </a:spcAft>
              <a:buClr>
                <a:srgbClr val="929292"/>
              </a:buClr>
              <a:buSzPts val="700"/>
              <a:buFont typeface="Open Sans"/>
              <a:buNone/>
              <a:defRPr b="0" i="0" sz="700" u="none" cap="none" strike="noStrike">
                <a:solidFill>
                  <a:srgbClr val="929292"/>
                </a:solidFill>
                <a:latin typeface="Open Sans"/>
                <a:ea typeface="Open Sans"/>
                <a:cs typeface="Open Sans"/>
                <a:sym typeface="Open Sans"/>
              </a:defRPr>
            </a:lvl5pPr>
            <a:lvl6pPr indent="0" lvl="5" marL="0" marR="0" algn="ctr">
              <a:lnSpc>
                <a:spcPct val="100000"/>
              </a:lnSpc>
              <a:spcBef>
                <a:spcPts val="0"/>
              </a:spcBef>
              <a:spcAft>
                <a:spcPts val="0"/>
              </a:spcAft>
              <a:buClr>
                <a:srgbClr val="929292"/>
              </a:buClr>
              <a:buSzPts val="700"/>
              <a:buFont typeface="Open Sans"/>
              <a:buNone/>
              <a:defRPr b="0" i="0" sz="700" u="none" cap="none" strike="noStrike">
                <a:solidFill>
                  <a:srgbClr val="929292"/>
                </a:solidFill>
                <a:latin typeface="Open Sans"/>
                <a:ea typeface="Open Sans"/>
                <a:cs typeface="Open Sans"/>
                <a:sym typeface="Open Sans"/>
              </a:defRPr>
            </a:lvl6pPr>
            <a:lvl7pPr indent="0" lvl="6" marL="0" marR="0" algn="ctr">
              <a:lnSpc>
                <a:spcPct val="100000"/>
              </a:lnSpc>
              <a:spcBef>
                <a:spcPts val="0"/>
              </a:spcBef>
              <a:spcAft>
                <a:spcPts val="0"/>
              </a:spcAft>
              <a:buClr>
                <a:srgbClr val="929292"/>
              </a:buClr>
              <a:buSzPts val="700"/>
              <a:buFont typeface="Open Sans"/>
              <a:buNone/>
              <a:defRPr b="0" i="0" sz="700" u="none" cap="none" strike="noStrike">
                <a:solidFill>
                  <a:srgbClr val="929292"/>
                </a:solidFill>
                <a:latin typeface="Open Sans"/>
                <a:ea typeface="Open Sans"/>
                <a:cs typeface="Open Sans"/>
                <a:sym typeface="Open Sans"/>
              </a:defRPr>
            </a:lvl7pPr>
            <a:lvl8pPr indent="0" lvl="7" marL="0" marR="0" algn="ctr">
              <a:lnSpc>
                <a:spcPct val="100000"/>
              </a:lnSpc>
              <a:spcBef>
                <a:spcPts val="0"/>
              </a:spcBef>
              <a:spcAft>
                <a:spcPts val="0"/>
              </a:spcAft>
              <a:buClr>
                <a:srgbClr val="929292"/>
              </a:buClr>
              <a:buSzPts val="700"/>
              <a:buFont typeface="Open Sans"/>
              <a:buNone/>
              <a:defRPr b="0" i="0" sz="700" u="none" cap="none" strike="noStrike">
                <a:solidFill>
                  <a:srgbClr val="929292"/>
                </a:solidFill>
                <a:latin typeface="Open Sans"/>
                <a:ea typeface="Open Sans"/>
                <a:cs typeface="Open Sans"/>
                <a:sym typeface="Open Sans"/>
              </a:defRPr>
            </a:lvl8pPr>
            <a:lvl9pPr indent="0" lvl="8" marL="0" marR="0" algn="ctr">
              <a:lnSpc>
                <a:spcPct val="100000"/>
              </a:lnSpc>
              <a:spcBef>
                <a:spcPts val="0"/>
              </a:spcBef>
              <a:spcAft>
                <a:spcPts val="0"/>
              </a:spcAft>
              <a:buClr>
                <a:srgbClr val="929292"/>
              </a:buClr>
              <a:buSzPts val="700"/>
              <a:buFont typeface="Open Sans"/>
              <a:buNone/>
              <a:defRPr b="0" i="0" sz="700" u="none" cap="none" strike="noStrike">
                <a:solidFill>
                  <a:srgbClr val="929292"/>
                </a:solidFill>
                <a:latin typeface="Open Sans"/>
                <a:ea typeface="Open Sans"/>
                <a:cs typeface="Open Sans"/>
                <a:sym typeface="Open Sans"/>
              </a:defRPr>
            </a:lvl9pPr>
          </a:lstStyle>
          <a:p>
            <a:pPr indent="0" lvl="0" marL="0" rtl="0" algn="ct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Image">
  <p:cSld name="Image">
    <p:bg>
      <p:bgPr>
        <a:solidFill>
          <a:srgbClr val="2D3D4A"/>
        </a:solidFill>
      </p:bgPr>
    </p:bg>
    <p:spTree>
      <p:nvGrpSpPr>
        <p:cNvPr id="51" name="Shape 51"/>
        <p:cNvGrpSpPr/>
        <p:nvPr/>
      </p:nvGrpSpPr>
      <p:grpSpPr>
        <a:xfrm>
          <a:off x="0" y="0"/>
          <a:ext cx="0" cy="0"/>
          <a:chOff x="0" y="0"/>
          <a:chExt cx="0" cy="0"/>
        </a:xfrm>
      </p:grpSpPr>
      <p:sp>
        <p:nvSpPr>
          <p:cNvPr id="52" name="Google Shape;52;p47"/>
          <p:cNvSpPr/>
          <p:nvPr>
            <p:ph idx="2" type="pic"/>
          </p:nvPr>
        </p:nvSpPr>
        <p:spPr>
          <a:xfrm>
            <a:off x="0" y="0"/>
            <a:ext cx="9144000" cy="5143500"/>
          </a:xfrm>
          <a:prstGeom prst="rect">
            <a:avLst/>
          </a:prstGeom>
          <a:noFill/>
          <a:ln>
            <a:noFill/>
          </a:ln>
        </p:spPr>
        <p:txBody>
          <a:bodyPr anchorCtr="0" anchor="t" bIns="34275" lIns="34275" spcFirstLastPara="1" rIns="34275" wrap="square" tIns="34275">
            <a:noAutofit/>
          </a:bodyPr>
          <a:lstStyle>
            <a:lvl1pPr lvl="0" marR="0" rtl="0" algn="l">
              <a:lnSpc>
                <a:spcPct val="100000"/>
              </a:lnSpc>
              <a:spcBef>
                <a:spcPts val="700"/>
              </a:spcBef>
              <a:spcAft>
                <a:spcPts val="0"/>
              </a:spcAft>
              <a:buClr>
                <a:srgbClr val="2D3D4A"/>
              </a:buClr>
              <a:buSzPts val="500"/>
              <a:buFont typeface="Open Sans"/>
              <a:buNone/>
              <a:defRPr b="0" i="0" sz="1800" u="none" cap="none" strike="noStrike">
                <a:solidFill>
                  <a:srgbClr val="2D3D4A"/>
                </a:solidFill>
                <a:latin typeface="Open Sans"/>
                <a:ea typeface="Open Sans"/>
                <a:cs typeface="Open Sans"/>
                <a:sym typeface="Open Sans"/>
              </a:defRPr>
            </a:lvl1pPr>
            <a:lvl2pPr lvl="1" marR="0" rtl="0" algn="l">
              <a:lnSpc>
                <a:spcPct val="100000"/>
              </a:lnSpc>
              <a:spcBef>
                <a:spcPts val="700"/>
              </a:spcBef>
              <a:spcAft>
                <a:spcPts val="0"/>
              </a:spcAft>
              <a:buClr>
                <a:srgbClr val="2D3D4A"/>
              </a:buClr>
              <a:buSzPts val="500"/>
              <a:buFont typeface="Open Sans"/>
              <a:buNone/>
              <a:defRPr b="0" i="0" sz="1800" u="none" cap="none" strike="noStrike">
                <a:solidFill>
                  <a:srgbClr val="2D3D4A"/>
                </a:solidFill>
                <a:latin typeface="Open Sans"/>
                <a:ea typeface="Open Sans"/>
                <a:cs typeface="Open Sans"/>
                <a:sym typeface="Open Sans"/>
              </a:defRPr>
            </a:lvl2pPr>
            <a:lvl3pPr lvl="2" marR="0" rtl="0" algn="l">
              <a:lnSpc>
                <a:spcPct val="100000"/>
              </a:lnSpc>
              <a:spcBef>
                <a:spcPts val="700"/>
              </a:spcBef>
              <a:spcAft>
                <a:spcPts val="0"/>
              </a:spcAft>
              <a:buClr>
                <a:srgbClr val="2D3D4A"/>
              </a:buClr>
              <a:buSzPts val="500"/>
              <a:buFont typeface="Open Sans"/>
              <a:buNone/>
              <a:defRPr b="0" i="0" sz="1800" u="none" cap="none" strike="noStrike">
                <a:solidFill>
                  <a:srgbClr val="2D3D4A"/>
                </a:solidFill>
                <a:latin typeface="Open Sans"/>
                <a:ea typeface="Open Sans"/>
                <a:cs typeface="Open Sans"/>
                <a:sym typeface="Open Sans"/>
              </a:defRPr>
            </a:lvl3pPr>
            <a:lvl4pPr lvl="3" marR="0" rtl="0" algn="l">
              <a:lnSpc>
                <a:spcPct val="100000"/>
              </a:lnSpc>
              <a:spcBef>
                <a:spcPts val="700"/>
              </a:spcBef>
              <a:spcAft>
                <a:spcPts val="0"/>
              </a:spcAft>
              <a:buClr>
                <a:srgbClr val="2D3D4A"/>
              </a:buClr>
              <a:buSzPts val="500"/>
              <a:buFont typeface="Open Sans"/>
              <a:buNone/>
              <a:defRPr b="0" i="0" sz="1800" u="none" cap="none" strike="noStrike">
                <a:solidFill>
                  <a:srgbClr val="2D3D4A"/>
                </a:solidFill>
                <a:latin typeface="Open Sans"/>
                <a:ea typeface="Open Sans"/>
                <a:cs typeface="Open Sans"/>
                <a:sym typeface="Open Sans"/>
              </a:defRPr>
            </a:lvl4pPr>
            <a:lvl5pPr lvl="4" marR="0" rtl="0" algn="l">
              <a:lnSpc>
                <a:spcPct val="100000"/>
              </a:lnSpc>
              <a:spcBef>
                <a:spcPts val="700"/>
              </a:spcBef>
              <a:spcAft>
                <a:spcPts val="0"/>
              </a:spcAft>
              <a:buClr>
                <a:srgbClr val="2D3D4A"/>
              </a:buClr>
              <a:buSzPts val="500"/>
              <a:buFont typeface="Open Sans"/>
              <a:buNone/>
              <a:defRPr b="0" i="0" sz="1800" u="none" cap="none" strike="noStrike">
                <a:solidFill>
                  <a:srgbClr val="2D3D4A"/>
                </a:solidFill>
                <a:latin typeface="Open Sans"/>
                <a:ea typeface="Open Sans"/>
                <a:cs typeface="Open Sans"/>
                <a:sym typeface="Open Sans"/>
              </a:defRPr>
            </a:lvl5pPr>
            <a:lvl6pPr lvl="5" marR="0" rtl="0" algn="l">
              <a:lnSpc>
                <a:spcPct val="100000"/>
              </a:lnSpc>
              <a:spcBef>
                <a:spcPts val="700"/>
              </a:spcBef>
              <a:spcAft>
                <a:spcPts val="0"/>
              </a:spcAft>
              <a:buClr>
                <a:srgbClr val="2D3D4A"/>
              </a:buClr>
              <a:buSzPts val="500"/>
              <a:buFont typeface="Open Sans"/>
              <a:buNone/>
              <a:defRPr b="0" i="0" sz="1800" u="none" cap="none" strike="noStrike">
                <a:solidFill>
                  <a:srgbClr val="2D3D4A"/>
                </a:solidFill>
                <a:latin typeface="Open Sans"/>
                <a:ea typeface="Open Sans"/>
                <a:cs typeface="Open Sans"/>
                <a:sym typeface="Open Sans"/>
              </a:defRPr>
            </a:lvl6pPr>
            <a:lvl7pPr lvl="6" marR="0" rtl="0" algn="l">
              <a:lnSpc>
                <a:spcPct val="100000"/>
              </a:lnSpc>
              <a:spcBef>
                <a:spcPts val="700"/>
              </a:spcBef>
              <a:spcAft>
                <a:spcPts val="0"/>
              </a:spcAft>
              <a:buClr>
                <a:srgbClr val="2D3D4A"/>
              </a:buClr>
              <a:buSzPts val="500"/>
              <a:buFont typeface="Open Sans"/>
              <a:buNone/>
              <a:defRPr b="0" i="0" sz="1800" u="none" cap="none" strike="noStrike">
                <a:solidFill>
                  <a:srgbClr val="2D3D4A"/>
                </a:solidFill>
                <a:latin typeface="Open Sans"/>
                <a:ea typeface="Open Sans"/>
                <a:cs typeface="Open Sans"/>
                <a:sym typeface="Open Sans"/>
              </a:defRPr>
            </a:lvl7pPr>
            <a:lvl8pPr lvl="7" marR="0" rtl="0" algn="l">
              <a:lnSpc>
                <a:spcPct val="100000"/>
              </a:lnSpc>
              <a:spcBef>
                <a:spcPts val="700"/>
              </a:spcBef>
              <a:spcAft>
                <a:spcPts val="0"/>
              </a:spcAft>
              <a:buClr>
                <a:srgbClr val="2D3D4A"/>
              </a:buClr>
              <a:buSzPts val="500"/>
              <a:buFont typeface="Open Sans"/>
              <a:buNone/>
              <a:defRPr b="0" i="0" sz="1800" u="none" cap="none" strike="noStrike">
                <a:solidFill>
                  <a:srgbClr val="2D3D4A"/>
                </a:solidFill>
                <a:latin typeface="Open Sans"/>
                <a:ea typeface="Open Sans"/>
                <a:cs typeface="Open Sans"/>
                <a:sym typeface="Open Sans"/>
              </a:defRPr>
            </a:lvl8pPr>
            <a:lvl9pPr lvl="8" marR="0" rtl="0" algn="l">
              <a:lnSpc>
                <a:spcPct val="100000"/>
              </a:lnSpc>
              <a:spcBef>
                <a:spcPts val="700"/>
              </a:spcBef>
              <a:spcAft>
                <a:spcPts val="0"/>
              </a:spcAft>
              <a:buClr>
                <a:srgbClr val="2D3D4A"/>
              </a:buClr>
              <a:buSzPts val="500"/>
              <a:buFont typeface="Open Sans"/>
              <a:buNone/>
              <a:defRPr b="0" i="0" sz="1800" u="none" cap="none" strike="noStrike">
                <a:solidFill>
                  <a:srgbClr val="2D3D4A"/>
                </a:solidFill>
                <a:latin typeface="Open Sans"/>
                <a:ea typeface="Open Sans"/>
                <a:cs typeface="Open Sans"/>
                <a:sym typeface="Open Sans"/>
              </a:defRPr>
            </a:lvl9pPr>
          </a:lstStyle>
          <a:p/>
        </p:txBody>
      </p:sp>
      <p:sp>
        <p:nvSpPr>
          <p:cNvPr id="53" name="Google Shape;53;p47"/>
          <p:cNvSpPr txBox="1"/>
          <p:nvPr>
            <p:ph idx="12" type="sldNum"/>
          </p:nvPr>
        </p:nvSpPr>
        <p:spPr>
          <a:xfrm>
            <a:off x="8892578" y="4953000"/>
            <a:ext cx="141000" cy="152400"/>
          </a:xfrm>
          <a:prstGeom prst="rect">
            <a:avLst/>
          </a:prstGeom>
          <a:noFill/>
          <a:ln>
            <a:noFill/>
          </a:ln>
        </p:spPr>
        <p:txBody>
          <a:bodyPr anchorCtr="0" anchor="t" bIns="19050" lIns="19050" spcFirstLastPara="1" rIns="19050" wrap="square" tIns="19050">
            <a:noAutofit/>
          </a:bodyPr>
          <a:lstStyle>
            <a:lvl1pPr indent="0" lvl="0" marL="0" marR="0" algn="ctr">
              <a:lnSpc>
                <a:spcPct val="100000"/>
              </a:lnSpc>
              <a:spcBef>
                <a:spcPts val="0"/>
              </a:spcBef>
              <a:spcAft>
                <a:spcPts val="0"/>
              </a:spcAft>
              <a:buClr>
                <a:srgbClr val="929292"/>
              </a:buClr>
              <a:buSzPts val="700"/>
              <a:buFont typeface="Open Sans"/>
              <a:buNone/>
              <a:defRPr b="0" i="0" sz="700" u="none" cap="none" strike="noStrike">
                <a:solidFill>
                  <a:srgbClr val="929292"/>
                </a:solidFill>
                <a:latin typeface="Open Sans"/>
                <a:ea typeface="Open Sans"/>
                <a:cs typeface="Open Sans"/>
                <a:sym typeface="Open Sans"/>
              </a:defRPr>
            </a:lvl1pPr>
            <a:lvl2pPr indent="0" lvl="1" marL="0" marR="0" algn="ctr">
              <a:lnSpc>
                <a:spcPct val="100000"/>
              </a:lnSpc>
              <a:spcBef>
                <a:spcPts val="0"/>
              </a:spcBef>
              <a:spcAft>
                <a:spcPts val="0"/>
              </a:spcAft>
              <a:buClr>
                <a:srgbClr val="929292"/>
              </a:buClr>
              <a:buSzPts val="700"/>
              <a:buFont typeface="Open Sans"/>
              <a:buNone/>
              <a:defRPr b="0" i="0" sz="700" u="none" cap="none" strike="noStrike">
                <a:solidFill>
                  <a:srgbClr val="929292"/>
                </a:solidFill>
                <a:latin typeface="Open Sans"/>
                <a:ea typeface="Open Sans"/>
                <a:cs typeface="Open Sans"/>
                <a:sym typeface="Open Sans"/>
              </a:defRPr>
            </a:lvl2pPr>
            <a:lvl3pPr indent="0" lvl="2" marL="0" marR="0" algn="ctr">
              <a:lnSpc>
                <a:spcPct val="100000"/>
              </a:lnSpc>
              <a:spcBef>
                <a:spcPts val="0"/>
              </a:spcBef>
              <a:spcAft>
                <a:spcPts val="0"/>
              </a:spcAft>
              <a:buClr>
                <a:srgbClr val="929292"/>
              </a:buClr>
              <a:buSzPts val="700"/>
              <a:buFont typeface="Open Sans"/>
              <a:buNone/>
              <a:defRPr b="0" i="0" sz="700" u="none" cap="none" strike="noStrike">
                <a:solidFill>
                  <a:srgbClr val="929292"/>
                </a:solidFill>
                <a:latin typeface="Open Sans"/>
                <a:ea typeface="Open Sans"/>
                <a:cs typeface="Open Sans"/>
                <a:sym typeface="Open Sans"/>
              </a:defRPr>
            </a:lvl3pPr>
            <a:lvl4pPr indent="0" lvl="3" marL="0" marR="0" algn="ctr">
              <a:lnSpc>
                <a:spcPct val="100000"/>
              </a:lnSpc>
              <a:spcBef>
                <a:spcPts val="0"/>
              </a:spcBef>
              <a:spcAft>
                <a:spcPts val="0"/>
              </a:spcAft>
              <a:buClr>
                <a:srgbClr val="929292"/>
              </a:buClr>
              <a:buSzPts val="700"/>
              <a:buFont typeface="Open Sans"/>
              <a:buNone/>
              <a:defRPr b="0" i="0" sz="700" u="none" cap="none" strike="noStrike">
                <a:solidFill>
                  <a:srgbClr val="929292"/>
                </a:solidFill>
                <a:latin typeface="Open Sans"/>
                <a:ea typeface="Open Sans"/>
                <a:cs typeface="Open Sans"/>
                <a:sym typeface="Open Sans"/>
              </a:defRPr>
            </a:lvl4pPr>
            <a:lvl5pPr indent="0" lvl="4" marL="0" marR="0" algn="ctr">
              <a:lnSpc>
                <a:spcPct val="100000"/>
              </a:lnSpc>
              <a:spcBef>
                <a:spcPts val="0"/>
              </a:spcBef>
              <a:spcAft>
                <a:spcPts val="0"/>
              </a:spcAft>
              <a:buClr>
                <a:srgbClr val="929292"/>
              </a:buClr>
              <a:buSzPts val="700"/>
              <a:buFont typeface="Open Sans"/>
              <a:buNone/>
              <a:defRPr b="0" i="0" sz="700" u="none" cap="none" strike="noStrike">
                <a:solidFill>
                  <a:srgbClr val="929292"/>
                </a:solidFill>
                <a:latin typeface="Open Sans"/>
                <a:ea typeface="Open Sans"/>
                <a:cs typeface="Open Sans"/>
                <a:sym typeface="Open Sans"/>
              </a:defRPr>
            </a:lvl5pPr>
            <a:lvl6pPr indent="0" lvl="5" marL="0" marR="0" algn="ctr">
              <a:lnSpc>
                <a:spcPct val="100000"/>
              </a:lnSpc>
              <a:spcBef>
                <a:spcPts val="0"/>
              </a:spcBef>
              <a:spcAft>
                <a:spcPts val="0"/>
              </a:spcAft>
              <a:buClr>
                <a:srgbClr val="929292"/>
              </a:buClr>
              <a:buSzPts val="700"/>
              <a:buFont typeface="Open Sans"/>
              <a:buNone/>
              <a:defRPr b="0" i="0" sz="700" u="none" cap="none" strike="noStrike">
                <a:solidFill>
                  <a:srgbClr val="929292"/>
                </a:solidFill>
                <a:latin typeface="Open Sans"/>
                <a:ea typeface="Open Sans"/>
                <a:cs typeface="Open Sans"/>
                <a:sym typeface="Open Sans"/>
              </a:defRPr>
            </a:lvl6pPr>
            <a:lvl7pPr indent="0" lvl="6" marL="0" marR="0" algn="ctr">
              <a:lnSpc>
                <a:spcPct val="100000"/>
              </a:lnSpc>
              <a:spcBef>
                <a:spcPts val="0"/>
              </a:spcBef>
              <a:spcAft>
                <a:spcPts val="0"/>
              </a:spcAft>
              <a:buClr>
                <a:srgbClr val="929292"/>
              </a:buClr>
              <a:buSzPts val="700"/>
              <a:buFont typeface="Open Sans"/>
              <a:buNone/>
              <a:defRPr b="0" i="0" sz="700" u="none" cap="none" strike="noStrike">
                <a:solidFill>
                  <a:srgbClr val="929292"/>
                </a:solidFill>
                <a:latin typeface="Open Sans"/>
                <a:ea typeface="Open Sans"/>
                <a:cs typeface="Open Sans"/>
                <a:sym typeface="Open Sans"/>
              </a:defRPr>
            </a:lvl7pPr>
            <a:lvl8pPr indent="0" lvl="7" marL="0" marR="0" algn="ctr">
              <a:lnSpc>
                <a:spcPct val="100000"/>
              </a:lnSpc>
              <a:spcBef>
                <a:spcPts val="0"/>
              </a:spcBef>
              <a:spcAft>
                <a:spcPts val="0"/>
              </a:spcAft>
              <a:buClr>
                <a:srgbClr val="929292"/>
              </a:buClr>
              <a:buSzPts val="700"/>
              <a:buFont typeface="Open Sans"/>
              <a:buNone/>
              <a:defRPr b="0" i="0" sz="700" u="none" cap="none" strike="noStrike">
                <a:solidFill>
                  <a:srgbClr val="929292"/>
                </a:solidFill>
                <a:latin typeface="Open Sans"/>
                <a:ea typeface="Open Sans"/>
                <a:cs typeface="Open Sans"/>
                <a:sym typeface="Open Sans"/>
              </a:defRPr>
            </a:lvl8pPr>
            <a:lvl9pPr indent="0" lvl="8" marL="0" marR="0" algn="ctr">
              <a:lnSpc>
                <a:spcPct val="100000"/>
              </a:lnSpc>
              <a:spcBef>
                <a:spcPts val="0"/>
              </a:spcBef>
              <a:spcAft>
                <a:spcPts val="0"/>
              </a:spcAft>
              <a:buClr>
                <a:srgbClr val="929292"/>
              </a:buClr>
              <a:buSzPts val="700"/>
              <a:buFont typeface="Open Sans"/>
              <a:buNone/>
              <a:defRPr b="0" i="0" sz="700" u="none" cap="none" strike="noStrike">
                <a:solidFill>
                  <a:srgbClr val="929292"/>
                </a:solidFill>
                <a:latin typeface="Open Sans"/>
                <a:ea typeface="Open Sans"/>
                <a:cs typeface="Open Sans"/>
                <a:sym typeface="Open Sans"/>
              </a:defRPr>
            </a:lvl9pPr>
          </a:lstStyle>
          <a:p>
            <a:pPr indent="0" lvl="0" marL="0" rtl="0" algn="ct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emo">
  <p:cSld name="Demo">
    <p:spTree>
      <p:nvGrpSpPr>
        <p:cNvPr id="54" name="Shape 54"/>
        <p:cNvGrpSpPr/>
        <p:nvPr/>
      </p:nvGrpSpPr>
      <p:grpSpPr>
        <a:xfrm>
          <a:off x="0" y="0"/>
          <a:ext cx="0" cy="0"/>
          <a:chOff x="0" y="0"/>
          <a:chExt cx="0" cy="0"/>
        </a:xfrm>
      </p:grpSpPr>
      <p:pic>
        <p:nvPicPr>
          <p:cNvPr id="55" name="Google Shape;55;p48"/>
          <p:cNvPicPr preferRelativeResize="0"/>
          <p:nvPr/>
        </p:nvPicPr>
        <p:blipFill rotWithShape="1">
          <a:blip r:embed="rId2">
            <a:alphaModFix/>
          </a:blip>
          <a:srcRect b="7534" l="0" r="7799" t="0"/>
          <a:stretch/>
        </p:blipFill>
        <p:spPr>
          <a:xfrm>
            <a:off x="6579650" y="2571750"/>
            <a:ext cx="2564400" cy="2571900"/>
          </a:xfrm>
          <a:prstGeom prst="rect">
            <a:avLst/>
          </a:prstGeom>
          <a:noFill/>
          <a:ln>
            <a:noFill/>
          </a:ln>
        </p:spPr>
      </p:pic>
      <p:sp>
        <p:nvSpPr>
          <p:cNvPr id="56" name="Google Shape;56;p48"/>
          <p:cNvSpPr txBox="1"/>
          <p:nvPr>
            <p:ph idx="1" type="body"/>
          </p:nvPr>
        </p:nvSpPr>
        <p:spPr>
          <a:xfrm>
            <a:off x="457200" y="1295400"/>
            <a:ext cx="8229600" cy="1390800"/>
          </a:xfrm>
          <a:prstGeom prst="rect">
            <a:avLst/>
          </a:prstGeom>
          <a:noFill/>
          <a:ln>
            <a:noFill/>
          </a:ln>
        </p:spPr>
        <p:txBody>
          <a:bodyPr anchorCtr="0" anchor="b" bIns="34275" lIns="34275" spcFirstLastPara="1" rIns="34275" wrap="square" tIns="34275">
            <a:noAutofit/>
          </a:bodyPr>
          <a:lstStyle>
            <a:lvl1pPr indent="-228600" lvl="0" marL="457200" marR="0" algn="l">
              <a:lnSpc>
                <a:spcPct val="120000"/>
              </a:lnSpc>
              <a:spcBef>
                <a:spcPts val="0"/>
              </a:spcBef>
              <a:spcAft>
                <a:spcPts val="0"/>
              </a:spcAft>
              <a:buClr>
                <a:srgbClr val="FFFFFF"/>
              </a:buClr>
              <a:buSzPts val="500"/>
              <a:buFont typeface="Open Sans"/>
              <a:buNone/>
              <a:defRPr b="0" i="0" sz="4500" u="none" cap="none" strike="noStrike">
                <a:solidFill>
                  <a:srgbClr val="FFFFFF"/>
                </a:solidFill>
                <a:latin typeface="Open Sans"/>
                <a:ea typeface="Open Sans"/>
                <a:cs typeface="Open Sans"/>
                <a:sym typeface="Open Sans"/>
              </a:defRPr>
            </a:lvl1pPr>
            <a:lvl2pPr indent="-228600" lvl="1" marL="914400" marR="0" algn="l">
              <a:lnSpc>
                <a:spcPct val="100000"/>
              </a:lnSpc>
              <a:spcBef>
                <a:spcPts val="700"/>
              </a:spcBef>
              <a:spcAft>
                <a:spcPts val="0"/>
              </a:spcAft>
              <a:buClr>
                <a:srgbClr val="2D3D4A"/>
              </a:buClr>
              <a:buSzPts val="500"/>
              <a:buFont typeface="Open Sans"/>
              <a:buNone/>
              <a:defRPr b="0" i="0" sz="1800" u="none" cap="none" strike="noStrike">
                <a:solidFill>
                  <a:srgbClr val="2D3D4A"/>
                </a:solidFill>
                <a:latin typeface="Open Sans"/>
                <a:ea typeface="Open Sans"/>
                <a:cs typeface="Open Sans"/>
                <a:sym typeface="Open Sans"/>
              </a:defRPr>
            </a:lvl2pPr>
            <a:lvl3pPr indent="-228600" lvl="2" marL="1371600" marR="0" algn="l">
              <a:lnSpc>
                <a:spcPct val="100000"/>
              </a:lnSpc>
              <a:spcBef>
                <a:spcPts val="700"/>
              </a:spcBef>
              <a:spcAft>
                <a:spcPts val="0"/>
              </a:spcAft>
              <a:buClr>
                <a:srgbClr val="2D3D4A"/>
              </a:buClr>
              <a:buSzPts val="500"/>
              <a:buFont typeface="Open Sans"/>
              <a:buNone/>
              <a:defRPr b="0" i="0" sz="1800" u="none" cap="none" strike="noStrike">
                <a:solidFill>
                  <a:srgbClr val="2D3D4A"/>
                </a:solidFill>
                <a:latin typeface="Open Sans"/>
                <a:ea typeface="Open Sans"/>
                <a:cs typeface="Open Sans"/>
                <a:sym typeface="Open Sans"/>
              </a:defRPr>
            </a:lvl3pPr>
            <a:lvl4pPr indent="-228600" lvl="3" marL="1828800" marR="0" algn="l">
              <a:lnSpc>
                <a:spcPct val="100000"/>
              </a:lnSpc>
              <a:spcBef>
                <a:spcPts val="700"/>
              </a:spcBef>
              <a:spcAft>
                <a:spcPts val="0"/>
              </a:spcAft>
              <a:buClr>
                <a:srgbClr val="2D3D4A"/>
              </a:buClr>
              <a:buSzPts val="500"/>
              <a:buFont typeface="Open Sans"/>
              <a:buNone/>
              <a:defRPr b="0" i="0" sz="1800" u="none" cap="none" strike="noStrike">
                <a:solidFill>
                  <a:srgbClr val="2D3D4A"/>
                </a:solidFill>
                <a:latin typeface="Open Sans"/>
                <a:ea typeface="Open Sans"/>
                <a:cs typeface="Open Sans"/>
                <a:sym typeface="Open Sans"/>
              </a:defRPr>
            </a:lvl4pPr>
            <a:lvl5pPr indent="-228600" lvl="4" marL="2286000" marR="0" algn="l">
              <a:lnSpc>
                <a:spcPct val="100000"/>
              </a:lnSpc>
              <a:spcBef>
                <a:spcPts val="700"/>
              </a:spcBef>
              <a:spcAft>
                <a:spcPts val="0"/>
              </a:spcAft>
              <a:buClr>
                <a:srgbClr val="2D3D4A"/>
              </a:buClr>
              <a:buSzPts val="500"/>
              <a:buFont typeface="Open Sans"/>
              <a:buNone/>
              <a:defRPr b="0" i="0" sz="1800" u="none" cap="none" strike="noStrike">
                <a:solidFill>
                  <a:srgbClr val="2D3D4A"/>
                </a:solidFill>
                <a:latin typeface="Open Sans"/>
                <a:ea typeface="Open Sans"/>
                <a:cs typeface="Open Sans"/>
                <a:sym typeface="Open Sans"/>
              </a:defRPr>
            </a:lvl5pPr>
            <a:lvl6pPr indent="-228600" lvl="5" marL="2743200" marR="0" algn="l">
              <a:lnSpc>
                <a:spcPct val="100000"/>
              </a:lnSpc>
              <a:spcBef>
                <a:spcPts val="700"/>
              </a:spcBef>
              <a:spcAft>
                <a:spcPts val="0"/>
              </a:spcAft>
              <a:buClr>
                <a:srgbClr val="2D3D4A"/>
              </a:buClr>
              <a:buSzPts val="500"/>
              <a:buFont typeface="Open Sans"/>
              <a:buNone/>
              <a:defRPr b="0" i="0" sz="1800" u="none" cap="none" strike="noStrike">
                <a:solidFill>
                  <a:srgbClr val="2D3D4A"/>
                </a:solidFill>
                <a:latin typeface="Open Sans"/>
                <a:ea typeface="Open Sans"/>
                <a:cs typeface="Open Sans"/>
                <a:sym typeface="Open Sans"/>
              </a:defRPr>
            </a:lvl6pPr>
            <a:lvl7pPr indent="-228600" lvl="6" marL="3200400" marR="0" algn="l">
              <a:lnSpc>
                <a:spcPct val="100000"/>
              </a:lnSpc>
              <a:spcBef>
                <a:spcPts val="700"/>
              </a:spcBef>
              <a:spcAft>
                <a:spcPts val="0"/>
              </a:spcAft>
              <a:buClr>
                <a:srgbClr val="2D3D4A"/>
              </a:buClr>
              <a:buSzPts val="500"/>
              <a:buFont typeface="Open Sans"/>
              <a:buNone/>
              <a:defRPr b="0" i="0" sz="1800" u="none" cap="none" strike="noStrike">
                <a:solidFill>
                  <a:srgbClr val="2D3D4A"/>
                </a:solidFill>
                <a:latin typeface="Open Sans"/>
                <a:ea typeface="Open Sans"/>
                <a:cs typeface="Open Sans"/>
                <a:sym typeface="Open Sans"/>
              </a:defRPr>
            </a:lvl7pPr>
            <a:lvl8pPr indent="-228600" lvl="7" marL="3657600" marR="0" algn="l">
              <a:lnSpc>
                <a:spcPct val="100000"/>
              </a:lnSpc>
              <a:spcBef>
                <a:spcPts val="700"/>
              </a:spcBef>
              <a:spcAft>
                <a:spcPts val="0"/>
              </a:spcAft>
              <a:buClr>
                <a:srgbClr val="2D3D4A"/>
              </a:buClr>
              <a:buSzPts val="500"/>
              <a:buFont typeface="Open Sans"/>
              <a:buNone/>
              <a:defRPr b="0" i="0" sz="1800" u="none" cap="none" strike="noStrike">
                <a:solidFill>
                  <a:srgbClr val="2D3D4A"/>
                </a:solidFill>
                <a:latin typeface="Open Sans"/>
                <a:ea typeface="Open Sans"/>
                <a:cs typeface="Open Sans"/>
                <a:sym typeface="Open Sans"/>
              </a:defRPr>
            </a:lvl8pPr>
            <a:lvl9pPr indent="-228600" lvl="8" marL="4114800" marR="0" algn="l">
              <a:lnSpc>
                <a:spcPct val="100000"/>
              </a:lnSpc>
              <a:spcBef>
                <a:spcPts val="700"/>
              </a:spcBef>
              <a:spcAft>
                <a:spcPts val="0"/>
              </a:spcAft>
              <a:buClr>
                <a:srgbClr val="2D3D4A"/>
              </a:buClr>
              <a:buSzPts val="500"/>
              <a:buFont typeface="Open Sans"/>
              <a:buNone/>
              <a:defRPr b="0" i="0" sz="1800" u="none" cap="none" strike="noStrike">
                <a:solidFill>
                  <a:srgbClr val="2D3D4A"/>
                </a:solidFill>
                <a:latin typeface="Open Sans"/>
                <a:ea typeface="Open Sans"/>
                <a:cs typeface="Open Sans"/>
                <a:sym typeface="Open Sans"/>
              </a:defRPr>
            </a:lvl9pPr>
          </a:lstStyle>
          <a:p/>
        </p:txBody>
      </p:sp>
      <p:sp>
        <p:nvSpPr>
          <p:cNvPr id="57" name="Google Shape;57;p48"/>
          <p:cNvSpPr txBox="1"/>
          <p:nvPr>
            <p:ph idx="12" type="sldNum"/>
          </p:nvPr>
        </p:nvSpPr>
        <p:spPr>
          <a:xfrm>
            <a:off x="8892578" y="4953000"/>
            <a:ext cx="141000" cy="152400"/>
          </a:xfrm>
          <a:prstGeom prst="rect">
            <a:avLst/>
          </a:prstGeom>
          <a:noFill/>
          <a:ln>
            <a:noFill/>
          </a:ln>
        </p:spPr>
        <p:txBody>
          <a:bodyPr anchorCtr="0" anchor="t" bIns="19050" lIns="19050" spcFirstLastPara="1" rIns="19050" wrap="square" tIns="19050">
            <a:noAutofit/>
          </a:bodyPr>
          <a:lstStyle>
            <a:lvl1pPr indent="0" lvl="0" marL="0" marR="0" algn="ctr">
              <a:lnSpc>
                <a:spcPct val="100000"/>
              </a:lnSpc>
              <a:spcBef>
                <a:spcPts val="0"/>
              </a:spcBef>
              <a:spcAft>
                <a:spcPts val="0"/>
              </a:spcAft>
              <a:buClr>
                <a:srgbClr val="929292"/>
              </a:buClr>
              <a:buSzPts val="700"/>
              <a:buFont typeface="Open Sans"/>
              <a:buNone/>
              <a:defRPr b="0" i="0" sz="700" u="none" cap="none" strike="noStrike">
                <a:solidFill>
                  <a:srgbClr val="929292"/>
                </a:solidFill>
                <a:latin typeface="Open Sans"/>
                <a:ea typeface="Open Sans"/>
                <a:cs typeface="Open Sans"/>
                <a:sym typeface="Open Sans"/>
              </a:defRPr>
            </a:lvl1pPr>
            <a:lvl2pPr indent="0" lvl="1" marL="0" marR="0" algn="ctr">
              <a:lnSpc>
                <a:spcPct val="100000"/>
              </a:lnSpc>
              <a:spcBef>
                <a:spcPts val="0"/>
              </a:spcBef>
              <a:spcAft>
                <a:spcPts val="0"/>
              </a:spcAft>
              <a:buClr>
                <a:srgbClr val="929292"/>
              </a:buClr>
              <a:buSzPts val="700"/>
              <a:buFont typeface="Open Sans"/>
              <a:buNone/>
              <a:defRPr b="0" i="0" sz="700" u="none" cap="none" strike="noStrike">
                <a:solidFill>
                  <a:srgbClr val="929292"/>
                </a:solidFill>
                <a:latin typeface="Open Sans"/>
                <a:ea typeface="Open Sans"/>
                <a:cs typeface="Open Sans"/>
                <a:sym typeface="Open Sans"/>
              </a:defRPr>
            </a:lvl2pPr>
            <a:lvl3pPr indent="0" lvl="2" marL="0" marR="0" algn="ctr">
              <a:lnSpc>
                <a:spcPct val="100000"/>
              </a:lnSpc>
              <a:spcBef>
                <a:spcPts val="0"/>
              </a:spcBef>
              <a:spcAft>
                <a:spcPts val="0"/>
              </a:spcAft>
              <a:buClr>
                <a:srgbClr val="929292"/>
              </a:buClr>
              <a:buSzPts val="700"/>
              <a:buFont typeface="Open Sans"/>
              <a:buNone/>
              <a:defRPr b="0" i="0" sz="700" u="none" cap="none" strike="noStrike">
                <a:solidFill>
                  <a:srgbClr val="929292"/>
                </a:solidFill>
                <a:latin typeface="Open Sans"/>
                <a:ea typeface="Open Sans"/>
                <a:cs typeface="Open Sans"/>
                <a:sym typeface="Open Sans"/>
              </a:defRPr>
            </a:lvl3pPr>
            <a:lvl4pPr indent="0" lvl="3" marL="0" marR="0" algn="ctr">
              <a:lnSpc>
                <a:spcPct val="100000"/>
              </a:lnSpc>
              <a:spcBef>
                <a:spcPts val="0"/>
              </a:spcBef>
              <a:spcAft>
                <a:spcPts val="0"/>
              </a:spcAft>
              <a:buClr>
                <a:srgbClr val="929292"/>
              </a:buClr>
              <a:buSzPts val="700"/>
              <a:buFont typeface="Open Sans"/>
              <a:buNone/>
              <a:defRPr b="0" i="0" sz="700" u="none" cap="none" strike="noStrike">
                <a:solidFill>
                  <a:srgbClr val="929292"/>
                </a:solidFill>
                <a:latin typeface="Open Sans"/>
                <a:ea typeface="Open Sans"/>
                <a:cs typeface="Open Sans"/>
                <a:sym typeface="Open Sans"/>
              </a:defRPr>
            </a:lvl4pPr>
            <a:lvl5pPr indent="0" lvl="4" marL="0" marR="0" algn="ctr">
              <a:lnSpc>
                <a:spcPct val="100000"/>
              </a:lnSpc>
              <a:spcBef>
                <a:spcPts val="0"/>
              </a:spcBef>
              <a:spcAft>
                <a:spcPts val="0"/>
              </a:spcAft>
              <a:buClr>
                <a:srgbClr val="929292"/>
              </a:buClr>
              <a:buSzPts val="700"/>
              <a:buFont typeface="Open Sans"/>
              <a:buNone/>
              <a:defRPr b="0" i="0" sz="700" u="none" cap="none" strike="noStrike">
                <a:solidFill>
                  <a:srgbClr val="929292"/>
                </a:solidFill>
                <a:latin typeface="Open Sans"/>
                <a:ea typeface="Open Sans"/>
                <a:cs typeface="Open Sans"/>
                <a:sym typeface="Open Sans"/>
              </a:defRPr>
            </a:lvl5pPr>
            <a:lvl6pPr indent="0" lvl="5" marL="0" marR="0" algn="ctr">
              <a:lnSpc>
                <a:spcPct val="100000"/>
              </a:lnSpc>
              <a:spcBef>
                <a:spcPts val="0"/>
              </a:spcBef>
              <a:spcAft>
                <a:spcPts val="0"/>
              </a:spcAft>
              <a:buClr>
                <a:srgbClr val="929292"/>
              </a:buClr>
              <a:buSzPts val="700"/>
              <a:buFont typeface="Open Sans"/>
              <a:buNone/>
              <a:defRPr b="0" i="0" sz="700" u="none" cap="none" strike="noStrike">
                <a:solidFill>
                  <a:srgbClr val="929292"/>
                </a:solidFill>
                <a:latin typeface="Open Sans"/>
                <a:ea typeface="Open Sans"/>
                <a:cs typeface="Open Sans"/>
                <a:sym typeface="Open Sans"/>
              </a:defRPr>
            </a:lvl6pPr>
            <a:lvl7pPr indent="0" lvl="6" marL="0" marR="0" algn="ctr">
              <a:lnSpc>
                <a:spcPct val="100000"/>
              </a:lnSpc>
              <a:spcBef>
                <a:spcPts val="0"/>
              </a:spcBef>
              <a:spcAft>
                <a:spcPts val="0"/>
              </a:spcAft>
              <a:buClr>
                <a:srgbClr val="929292"/>
              </a:buClr>
              <a:buSzPts val="700"/>
              <a:buFont typeface="Open Sans"/>
              <a:buNone/>
              <a:defRPr b="0" i="0" sz="700" u="none" cap="none" strike="noStrike">
                <a:solidFill>
                  <a:srgbClr val="929292"/>
                </a:solidFill>
                <a:latin typeface="Open Sans"/>
                <a:ea typeface="Open Sans"/>
                <a:cs typeface="Open Sans"/>
                <a:sym typeface="Open Sans"/>
              </a:defRPr>
            </a:lvl7pPr>
            <a:lvl8pPr indent="0" lvl="7" marL="0" marR="0" algn="ctr">
              <a:lnSpc>
                <a:spcPct val="100000"/>
              </a:lnSpc>
              <a:spcBef>
                <a:spcPts val="0"/>
              </a:spcBef>
              <a:spcAft>
                <a:spcPts val="0"/>
              </a:spcAft>
              <a:buClr>
                <a:srgbClr val="929292"/>
              </a:buClr>
              <a:buSzPts val="700"/>
              <a:buFont typeface="Open Sans"/>
              <a:buNone/>
              <a:defRPr b="0" i="0" sz="700" u="none" cap="none" strike="noStrike">
                <a:solidFill>
                  <a:srgbClr val="929292"/>
                </a:solidFill>
                <a:latin typeface="Open Sans"/>
                <a:ea typeface="Open Sans"/>
                <a:cs typeface="Open Sans"/>
                <a:sym typeface="Open Sans"/>
              </a:defRPr>
            </a:lvl8pPr>
            <a:lvl9pPr indent="0" lvl="8" marL="0" marR="0" algn="ctr">
              <a:lnSpc>
                <a:spcPct val="100000"/>
              </a:lnSpc>
              <a:spcBef>
                <a:spcPts val="0"/>
              </a:spcBef>
              <a:spcAft>
                <a:spcPts val="0"/>
              </a:spcAft>
              <a:buClr>
                <a:srgbClr val="929292"/>
              </a:buClr>
              <a:buSzPts val="700"/>
              <a:buFont typeface="Open Sans"/>
              <a:buNone/>
              <a:defRPr b="0" i="0" sz="700" u="none" cap="none" strike="noStrike">
                <a:solidFill>
                  <a:srgbClr val="929292"/>
                </a:solidFill>
                <a:latin typeface="Open Sans"/>
                <a:ea typeface="Open Sans"/>
                <a:cs typeface="Open Sans"/>
                <a:sym typeface="Open Sans"/>
              </a:defRPr>
            </a:lvl9pPr>
          </a:lstStyle>
          <a:p>
            <a:pPr indent="0" lvl="0" marL="0" rtl="0" algn="ct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Logo A Dark">
  <p:cSld name="Logo A Dark">
    <p:spTree>
      <p:nvGrpSpPr>
        <p:cNvPr id="58" name="Shape 58"/>
        <p:cNvGrpSpPr/>
        <p:nvPr/>
      </p:nvGrpSpPr>
      <p:grpSpPr>
        <a:xfrm>
          <a:off x="0" y="0"/>
          <a:ext cx="0" cy="0"/>
          <a:chOff x="0" y="0"/>
          <a:chExt cx="0" cy="0"/>
        </a:xfrm>
      </p:grpSpPr>
      <p:sp>
        <p:nvSpPr>
          <p:cNvPr id="59" name="Google Shape;59;p49"/>
          <p:cNvSpPr/>
          <p:nvPr/>
        </p:nvSpPr>
        <p:spPr>
          <a:xfrm>
            <a:off x="489756" y="4800600"/>
            <a:ext cx="8164500" cy="152400"/>
          </a:xfrm>
          <a:prstGeom prst="rect">
            <a:avLst/>
          </a:prstGeom>
          <a:noFill/>
          <a:ln>
            <a:noFill/>
          </a:ln>
        </p:spPr>
        <p:txBody>
          <a:bodyPr anchorCtr="0" anchor="b" bIns="0" lIns="0" spcFirstLastPara="1" rIns="0" wrap="square" tIns="0">
            <a:noAutofit/>
          </a:bodyPr>
          <a:lstStyle/>
          <a:p>
            <a:pPr indent="0" lvl="0" marL="0" marR="0" rtl="0" algn="ctr">
              <a:lnSpc>
                <a:spcPct val="100000"/>
              </a:lnSpc>
              <a:spcBef>
                <a:spcPts val="0"/>
              </a:spcBef>
              <a:spcAft>
                <a:spcPts val="0"/>
              </a:spcAft>
              <a:buClr>
                <a:srgbClr val="7D97AD"/>
              </a:buClr>
              <a:buSzPts val="700"/>
              <a:buFont typeface="Open Sans"/>
              <a:buNone/>
            </a:pPr>
            <a:r>
              <a:rPr b="0" i="0" lang="en" sz="700" u="none" cap="none" strike="noStrike">
                <a:solidFill>
                  <a:srgbClr val="7D97AD"/>
                </a:solidFill>
                <a:latin typeface="Open Sans"/>
                <a:ea typeface="Open Sans"/>
                <a:cs typeface="Open Sans"/>
                <a:sym typeface="Open Sans"/>
              </a:rPr>
              <a:t>© 2016 Udacity. All rights reserved.</a:t>
            </a:r>
            <a:endParaRPr b="0" i="0" sz="500" u="none" cap="none" strike="noStrike">
              <a:solidFill>
                <a:srgbClr val="000000"/>
              </a:solidFill>
              <a:latin typeface="Arial"/>
              <a:ea typeface="Arial"/>
              <a:cs typeface="Arial"/>
              <a:sym typeface="Arial"/>
            </a:endParaRPr>
          </a:p>
        </p:txBody>
      </p:sp>
      <p:sp>
        <p:nvSpPr>
          <p:cNvPr id="60" name="Google Shape;60;p49"/>
          <p:cNvSpPr/>
          <p:nvPr/>
        </p:nvSpPr>
        <p:spPr>
          <a:xfrm>
            <a:off x="3796401" y="3514398"/>
            <a:ext cx="1551300" cy="347700"/>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rgbClr val="FFFFFF"/>
              </a:buClr>
              <a:buSzPts val="1800"/>
              <a:buFont typeface="Open Sans"/>
              <a:buNone/>
            </a:pPr>
            <a:r>
              <a:rPr b="0" i="0" lang="en" sz="1800" u="none" cap="none" strike="noStrike">
                <a:solidFill>
                  <a:srgbClr val="FFFFFF"/>
                </a:solidFill>
                <a:latin typeface="Open Sans"/>
                <a:ea typeface="Open Sans"/>
                <a:cs typeface="Open Sans"/>
                <a:sym typeface="Open Sans"/>
              </a:rPr>
              <a:t>Be in Demand</a:t>
            </a:r>
            <a:endParaRPr b="0" i="0" sz="500" u="none" cap="none" strike="noStrike">
              <a:solidFill>
                <a:srgbClr val="000000"/>
              </a:solidFill>
              <a:latin typeface="Arial"/>
              <a:ea typeface="Arial"/>
              <a:cs typeface="Arial"/>
              <a:sym typeface="Arial"/>
            </a:endParaRPr>
          </a:p>
        </p:txBody>
      </p:sp>
      <p:pic>
        <p:nvPicPr>
          <p:cNvPr id="61" name="Google Shape;61;p49"/>
          <p:cNvPicPr preferRelativeResize="0"/>
          <p:nvPr/>
        </p:nvPicPr>
        <p:blipFill rotWithShape="1">
          <a:blip r:embed="rId2">
            <a:alphaModFix/>
          </a:blip>
          <a:srcRect b="0" l="0" r="0" t="0"/>
          <a:stretch/>
        </p:blipFill>
        <p:spPr>
          <a:xfrm>
            <a:off x="3485828" y="1370725"/>
            <a:ext cx="2172300" cy="1941000"/>
          </a:xfrm>
          <a:prstGeom prst="rect">
            <a:avLst/>
          </a:prstGeom>
          <a:noFill/>
          <a:ln>
            <a:noFill/>
          </a:ln>
        </p:spPr>
      </p:pic>
      <p:sp>
        <p:nvSpPr>
          <p:cNvPr id="62" name="Google Shape;62;p49"/>
          <p:cNvSpPr txBox="1"/>
          <p:nvPr>
            <p:ph idx="12" type="sldNum"/>
          </p:nvPr>
        </p:nvSpPr>
        <p:spPr>
          <a:xfrm>
            <a:off x="8892578" y="4953000"/>
            <a:ext cx="141000" cy="152400"/>
          </a:xfrm>
          <a:prstGeom prst="rect">
            <a:avLst/>
          </a:prstGeom>
          <a:noFill/>
          <a:ln>
            <a:noFill/>
          </a:ln>
        </p:spPr>
        <p:txBody>
          <a:bodyPr anchorCtr="0" anchor="t" bIns="19050" lIns="19050" spcFirstLastPara="1" rIns="19050" wrap="square" tIns="19050">
            <a:noAutofit/>
          </a:bodyPr>
          <a:lstStyle>
            <a:lvl1pPr indent="0" lvl="0" marL="0" marR="0" algn="ctr">
              <a:lnSpc>
                <a:spcPct val="100000"/>
              </a:lnSpc>
              <a:spcBef>
                <a:spcPts val="0"/>
              </a:spcBef>
              <a:spcAft>
                <a:spcPts val="0"/>
              </a:spcAft>
              <a:buClr>
                <a:srgbClr val="929292"/>
              </a:buClr>
              <a:buSzPts val="700"/>
              <a:buFont typeface="Open Sans"/>
              <a:buNone/>
              <a:defRPr b="0" i="0" sz="700" u="none" cap="none" strike="noStrike">
                <a:solidFill>
                  <a:srgbClr val="929292"/>
                </a:solidFill>
                <a:latin typeface="Open Sans"/>
                <a:ea typeface="Open Sans"/>
                <a:cs typeface="Open Sans"/>
                <a:sym typeface="Open Sans"/>
              </a:defRPr>
            </a:lvl1pPr>
            <a:lvl2pPr indent="0" lvl="1" marL="0" marR="0" algn="ctr">
              <a:lnSpc>
                <a:spcPct val="100000"/>
              </a:lnSpc>
              <a:spcBef>
                <a:spcPts val="0"/>
              </a:spcBef>
              <a:spcAft>
                <a:spcPts val="0"/>
              </a:spcAft>
              <a:buClr>
                <a:srgbClr val="929292"/>
              </a:buClr>
              <a:buSzPts val="700"/>
              <a:buFont typeface="Open Sans"/>
              <a:buNone/>
              <a:defRPr b="0" i="0" sz="700" u="none" cap="none" strike="noStrike">
                <a:solidFill>
                  <a:srgbClr val="929292"/>
                </a:solidFill>
                <a:latin typeface="Open Sans"/>
                <a:ea typeface="Open Sans"/>
                <a:cs typeface="Open Sans"/>
                <a:sym typeface="Open Sans"/>
              </a:defRPr>
            </a:lvl2pPr>
            <a:lvl3pPr indent="0" lvl="2" marL="0" marR="0" algn="ctr">
              <a:lnSpc>
                <a:spcPct val="100000"/>
              </a:lnSpc>
              <a:spcBef>
                <a:spcPts val="0"/>
              </a:spcBef>
              <a:spcAft>
                <a:spcPts val="0"/>
              </a:spcAft>
              <a:buClr>
                <a:srgbClr val="929292"/>
              </a:buClr>
              <a:buSzPts val="700"/>
              <a:buFont typeface="Open Sans"/>
              <a:buNone/>
              <a:defRPr b="0" i="0" sz="700" u="none" cap="none" strike="noStrike">
                <a:solidFill>
                  <a:srgbClr val="929292"/>
                </a:solidFill>
                <a:latin typeface="Open Sans"/>
                <a:ea typeface="Open Sans"/>
                <a:cs typeface="Open Sans"/>
                <a:sym typeface="Open Sans"/>
              </a:defRPr>
            </a:lvl3pPr>
            <a:lvl4pPr indent="0" lvl="3" marL="0" marR="0" algn="ctr">
              <a:lnSpc>
                <a:spcPct val="100000"/>
              </a:lnSpc>
              <a:spcBef>
                <a:spcPts val="0"/>
              </a:spcBef>
              <a:spcAft>
                <a:spcPts val="0"/>
              </a:spcAft>
              <a:buClr>
                <a:srgbClr val="929292"/>
              </a:buClr>
              <a:buSzPts val="700"/>
              <a:buFont typeface="Open Sans"/>
              <a:buNone/>
              <a:defRPr b="0" i="0" sz="700" u="none" cap="none" strike="noStrike">
                <a:solidFill>
                  <a:srgbClr val="929292"/>
                </a:solidFill>
                <a:latin typeface="Open Sans"/>
                <a:ea typeface="Open Sans"/>
                <a:cs typeface="Open Sans"/>
                <a:sym typeface="Open Sans"/>
              </a:defRPr>
            </a:lvl4pPr>
            <a:lvl5pPr indent="0" lvl="4" marL="0" marR="0" algn="ctr">
              <a:lnSpc>
                <a:spcPct val="100000"/>
              </a:lnSpc>
              <a:spcBef>
                <a:spcPts val="0"/>
              </a:spcBef>
              <a:spcAft>
                <a:spcPts val="0"/>
              </a:spcAft>
              <a:buClr>
                <a:srgbClr val="929292"/>
              </a:buClr>
              <a:buSzPts val="700"/>
              <a:buFont typeface="Open Sans"/>
              <a:buNone/>
              <a:defRPr b="0" i="0" sz="700" u="none" cap="none" strike="noStrike">
                <a:solidFill>
                  <a:srgbClr val="929292"/>
                </a:solidFill>
                <a:latin typeface="Open Sans"/>
                <a:ea typeface="Open Sans"/>
                <a:cs typeface="Open Sans"/>
                <a:sym typeface="Open Sans"/>
              </a:defRPr>
            </a:lvl5pPr>
            <a:lvl6pPr indent="0" lvl="5" marL="0" marR="0" algn="ctr">
              <a:lnSpc>
                <a:spcPct val="100000"/>
              </a:lnSpc>
              <a:spcBef>
                <a:spcPts val="0"/>
              </a:spcBef>
              <a:spcAft>
                <a:spcPts val="0"/>
              </a:spcAft>
              <a:buClr>
                <a:srgbClr val="929292"/>
              </a:buClr>
              <a:buSzPts val="700"/>
              <a:buFont typeface="Open Sans"/>
              <a:buNone/>
              <a:defRPr b="0" i="0" sz="700" u="none" cap="none" strike="noStrike">
                <a:solidFill>
                  <a:srgbClr val="929292"/>
                </a:solidFill>
                <a:latin typeface="Open Sans"/>
                <a:ea typeface="Open Sans"/>
                <a:cs typeface="Open Sans"/>
                <a:sym typeface="Open Sans"/>
              </a:defRPr>
            </a:lvl6pPr>
            <a:lvl7pPr indent="0" lvl="6" marL="0" marR="0" algn="ctr">
              <a:lnSpc>
                <a:spcPct val="100000"/>
              </a:lnSpc>
              <a:spcBef>
                <a:spcPts val="0"/>
              </a:spcBef>
              <a:spcAft>
                <a:spcPts val="0"/>
              </a:spcAft>
              <a:buClr>
                <a:srgbClr val="929292"/>
              </a:buClr>
              <a:buSzPts val="700"/>
              <a:buFont typeface="Open Sans"/>
              <a:buNone/>
              <a:defRPr b="0" i="0" sz="700" u="none" cap="none" strike="noStrike">
                <a:solidFill>
                  <a:srgbClr val="929292"/>
                </a:solidFill>
                <a:latin typeface="Open Sans"/>
                <a:ea typeface="Open Sans"/>
                <a:cs typeface="Open Sans"/>
                <a:sym typeface="Open Sans"/>
              </a:defRPr>
            </a:lvl7pPr>
            <a:lvl8pPr indent="0" lvl="7" marL="0" marR="0" algn="ctr">
              <a:lnSpc>
                <a:spcPct val="100000"/>
              </a:lnSpc>
              <a:spcBef>
                <a:spcPts val="0"/>
              </a:spcBef>
              <a:spcAft>
                <a:spcPts val="0"/>
              </a:spcAft>
              <a:buClr>
                <a:srgbClr val="929292"/>
              </a:buClr>
              <a:buSzPts val="700"/>
              <a:buFont typeface="Open Sans"/>
              <a:buNone/>
              <a:defRPr b="0" i="0" sz="700" u="none" cap="none" strike="noStrike">
                <a:solidFill>
                  <a:srgbClr val="929292"/>
                </a:solidFill>
                <a:latin typeface="Open Sans"/>
                <a:ea typeface="Open Sans"/>
                <a:cs typeface="Open Sans"/>
                <a:sym typeface="Open Sans"/>
              </a:defRPr>
            </a:lvl8pPr>
            <a:lvl9pPr indent="0" lvl="8" marL="0" marR="0" algn="ctr">
              <a:lnSpc>
                <a:spcPct val="100000"/>
              </a:lnSpc>
              <a:spcBef>
                <a:spcPts val="0"/>
              </a:spcBef>
              <a:spcAft>
                <a:spcPts val="0"/>
              </a:spcAft>
              <a:buClr>
                <a:srgbClr val="929292"/>
              </a:buClr>
              <a:buSzPts val="700"/>
              <a:buFont typeface="Open Sans"/>
              <a:buNone/>
              <a:defRPr b="0" i="0" sz="700" u="none" cap="none" strike="noStrike">
                <a:solidFill>
                  <a:srgbClr val="929292"/>
                </a:solidFill>
                <a:latin typeface="Open Sans"/>
                <a:ea typeface="Open Sans"/>
                <a:cs typeface="Open Sans"/>
                <a:sym typeface="Open Sans"/>
              </a:defRPr>
            </a:lvl9pPr>
          </a:lstStyle>
          <a:p>
            <a:pPr indent="0" lvl="0" marL="0" rtl="0" algn="ct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Logo A Light">
  <p:cSld name="Logo A Light">
    <p:bg>
      <p:bgPr>
        <a:solidFill>
          <a:srgbClr val="02B3E4"/>
        </a:solidFill>
      </p:bgPr>
    </p:bg>
    <p:spTree>
      <p:nvGrpSpPr>
        <p:cNvPr id="63" name="Shape 63"/>
        <p:cNvGrpSpPr/>
        <p:nvPr/>
      </p:nvGrpSpPr>
      <p:grpSpPr>
        <a:xfrm>
          <a:off x="0" y="0"/>
          <a:ext cx="0" cy="0"/>
          <a:chOff x="0" y="0"/>
          <a:chExt cx="0" cy="0"/>
        </a:xfrm>
      </p:grpSpPr>
      <p:sp>
        <p:nvSpPr>
          <p:cNvPr id="64" name="Google Shape;64;p50"/>
          <p:cNvSpPr/>
          <p:nvPr/>
        </p:nvSpPr>
        <p:spPr>
          <a:xfrm>
            <a:off x="489756" y="4800600"/>
            <a:ext cx="8164500" cy="152400"/>
          </a:xfrm>
          <a:prstGeom prst="rect">
            <a:avLst/>
          </a:prstGeom>
          <a:noFill/>
          <a:ln>
            <a:noFill/>
          </a:ln>
        </p:spPr>
        <p:txBody>
          <a:bodyPr anchorCtr="0" anchor="b" bIns="0" lIns="0" spcFirstLastPara="1" rIns="0" wrap="square" tIns="0">
            <a:noAutofit/>
          </a:bodyPr>
          <a:lstStyle/>
          <a:p>
            <a:pPr indent="0" lvl="0" marL="0" marR="0" rtl="0" algn="ctr">
              <a:lnSpc>
                <a:spcPct val="100000"/>
              </a:lnSpc>
              <a:spcBef>
                <a:spcPts val="0"/>
              </a:spcBef>
              <a:spcAft>
                <a:spcPts val="0"/>
              </a:spcAft>
              <a:buClr>
                <a:srgbClr val="FAFBFC"/>
              </a:buClr>
              <a:buSzPts val="700"/>
              <a:buFont typeface="Open Sans"/>
              <a:buNone/>
            </a:pPr>
            <a:r>
              <a:rPr b="0" i="0" lang="en" sz="700" u="none" cap="none" strike="noStrike">
                <a:solidFill>
                  <a:srgbClr val="FAFBFC"/>
                </a:solidFill>
                <a:latin typeface="Open Sans"/>
                <a:ea typeface="Open Sans"/>
                <a:cs typeface="Open Sans"/>
                <a:sym typeface="Open Sans"/>
              </a:rPr>
              <a:t>© 2016 Udacity. All rights reserved.</a:t>
            </a:r>
            <a:endParaRPr b="0" i="0" sz="500" u="none" cap="none" strike="noStrike">
              <a:solidFill>
                <a:srgbClr val="000000"/>
              </a:solidFill>
              <a:latin typeface="Arial"/>
              <a:ea typeface="Arial"/>
              <a:cs typeface="Arial"/>
              <a:sym typeface="Arial"/>
            </a:endParaRPr>
          </a:p>
        </p:txBody>
      </p:sp>
      <p:sp>
        <p:nvSpPr>
          <p:cNvPr id="65" name="Google Shape;65;p50"/>
          <p:cNvSpPr/>
          <p:nvPr/>
        </p:nvSpPr>
        <p:spPr>
          <a:xfrm>
            <a:off x="3796401" y="3514725"/>
            <a:ext cx="1551300" cy="347700"/>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rgbClr val="FAFBFC"/>
              </a:buClr>
              <a:buSzPts val="1800"/>
              <a:buFont typeface="Open Sans"/>
              <a:buNone/>
            </a:pPr>
            <a:r>
              <a:rPr b="0" i="0" lang="en" sz="1800" u="none" cap="none" strike="noStrike">
                <a:solidFill>
                  <a:srgbClr val="FAFBFC"/>
                </a:solidFill>
                <a:latin typeface="Open Sans"/>
                <a:ea typeface="Open Sans"/>
                <a:cs typeface="Open Sans"/>
                <a:sym typeface="Open Sans"/>
              </a:rPr>
              <a:t>Be in Demand</a:t>
            </a:r>
            <a:endParaRPr b="0" i="0" sz="500" u="none" cap="none" strike="noStrike">
              <a:solidFill>
                <a:srgbClr val="000000"/>
              </a:solidFill>
              <a:latin typeface="Arial"/>
              <a:ea typeface="Arial"/>
              <a:cs typeface="Arial"/>
              <a:sym typeface="Arial"/>
            </a:endParaRPr>
          </a:p>
        </p:txBody>
      </p:sp>
      <p:pic>
        <p:nvPicPr>
          <p:cNvPr id="66" name="Google Shape;66;p50"/>
          <p:cNvPicPr preferRelativeResize="0"/>
          <p:nvPr/>
        </p:nvPicPr>
        <p:blipFill rotWithShape="1">
          <a:blip r:embed="rId2">
            <a:alphaModFix/>
          </a:blip>
          <a:srcRect b="0" l="0" r="0" t="0"/>
          <a:stretch/>
        </p:blipFill>
        <p:spPr>
          <a:xfrm>
            <a:off x="3485828" y="1370725"/>
            <a:ext cx="2172300" cy="1941000"/>
          </a:xfrm>
          <a:prstGeom prst="rect">
            <a:avLst/>
          </a:prstGeom>
          <a:noFill/>
          <a:ln>
            <a:noFill/>
          </a:ln>
        </p:spPr>
      </p:pic>
      <p:sp>
        <p:nvSpPr>
          <p:cNvPr id="67" name="Google Shape;67;p50"/>
          <p:cNvSpPr txBox="1"/>
          <p:nvPr>
            <p:ph idx="12" type="sldNum"/>
          </p:nvPr>
        </p:nvSpPr>
        <p:spPr>
          <a:xfrm>
            <a:off x="8892578" y="4953000"/>
            <a:ext cx="141000" cy="152400"/>
          </a:xfrm>
          <a:prstGeom prst="rect">
            <a:avLst/>
          </a:prstGeom>
          <a:noFill/>
          <a:ln>
            <a:noFill/>
          </a:ln>
        </p:spPr>
        <p:txBody>
          <a:bodyPr anchorCtr="0" anchor="t" bIns="19050" lIns="19050" spcFirstLastPara="1" rIns="19050" wrap="square" tIns="19050">
            <a:noAutofit/>
          </a:bodyPr>
          <a:lstStyle>
            <a:lvl1pPr indent="0" lvl="0" marL="0" marR="0" algn="ctr">
              <a:lnSpc>
                <a:spcPct val="100000"/>
              </a:lnSpc>
              <a:spcBef>
                <a:spcPts val="0"/>
              </a:spcBef>
              <a:spcAft>
                <a:spcPts val="0"/>
              </a:spcAft>
              <a:buClr>
                <a:srgbClr val="929292"/>
              </a:buClr>
              <a:buSzPts val="700"/>
              <a:buFont typeface="Open Sans"/>
              <a:buNone/>
              <a:defRPr b="0" i="0" sz="700" u="none" cap="none" strike="noStrike">
                <a:solidFill>
                  <a:srgbClr val="929292"/>
                </a:solidFill>
                <a:latin typeface="Open Sans"/>
                <a:ea typeface="Open Sans"/>
                <a:cs typeface="Open Sans"/>
                <a:sym typeface="Open Sans"/>
              </a:defRPr>
            </a:lvl1pPr>
            <a:lvl2pPr indent="0" lvl="1" marL="0" marR="0" algn="ctr">
              <a:lnSpc>
                <a:spcPct val="100000"/>
              </a:lnSpc>
              <a:spcBef>
                <a:spcPts val="0"/>
              </a:spcBef>
              <a:spcAft>
                <a:spcPts val="0"/>
              </a:spcAft>
              <a:buClr>
                <a:srgbClr val="929292"/>
              </a:buClr>
              <a:buSzPts val="700"/>
              <a:buFont typeface="Open Sans"/>
              <a:buNone/>
              <a:defRPr b="0" i="0" sz="700" u="none" cap="none" strike="noStrike">
                <a:solidFill>
                  <a:srgbClr val="929292"/>
                </a:solidFill>
                <a:latin typeface="Open Sans"/>
                <a:ea typeface="Open Sans"/>
                <a:cs typeface="Open Sans"/>
                <a:sym typeface="Open Sans"/>
              </a:defRPr>
            </a:lvl2pPr>
            <a:lvl3pPr indent="0" lvl="2" marL="0" marR="0" algn="ctr">
              <a:lnSpc>
                <a:spcPct val="100000"/>
              </a:lnSpc>
              <a:spcBef>
                <a:spcPts val="0"/>
              </a:spcBef>
              <a:spcAft>
                <a:spcPts val="0"/>
              </a:spcAft>
              <a:buClr>
                <a:srgbClr val="929292"/>
              </a:buClr>
              <a:buSzPts val="700"/>
              <a:buFont typeface="Open Sans"/>
              <a:buNone/>
              <a:defRPr b="0" i="0" sz="700" u="none" cap="none" strike="noStrike">
                <a:solidFill>
                  <a:srgbClr val="929292"/>
                </a:solidFill>
                <a:latin typeface="Open Sans"/>
                <a:ea typeface="Open Sans"/>
                <a:cs typeface="Open Sans"/>
                <a:sym typeface="Open Sans"/>
              </a:defRPr>
            </a:lvl3pPr>
            <a:lvl4pPr indent="0" lvl="3" marL="0" marR="0" algn="ctr">
              <a:lnSpc>
                <a:spcPct val="100000"/>
              </a:lnSpc>
              <a:spcBef>
                <a:spcPts val="0"/>
              </a:spcBef>
              <a:spcAft>
                <a:spcPts val="0"/>
              </a:spcAft>
              <a:buClr>
                <a:srgbClr val="929292"/>
              </a:buClr>
              <a:buSzPts val="700"/>
              <a:buFont typeface="Open Sans"/>
              <a:buNone/>
              <a:defRPr b="0" i="0" sz="700" u="none" cap="none" strike="noStrike">
                <a:solidFill>
                  <a:srgbClr val="929292"/>
                </a:solidFill>
                <a:latin typeface="Open Sans"/>
                <a:ea typeface="Open Sans"/>
                <a:cs typeface="Open Sans"/>
                <a:sym typeface="Open Sans"/>
              </a:defRPr>
            </a:lvl4pPr>
            <a:lvl5pPr indent="0" lvl="4" marL="0" marR="0" algn="ctr">
              <a:lnSpc>
                <a:spcPct val="100000"/>
              </a:lnSpc>
              <a:spcBef>
                <a:spcPts val="0"/>
              </a:spcBef>
              <a:spcAft>
                <a:spcPts val="0"/>
              </a:spcAft>
              <a:buClr>
                <a:srgbClr val="929292"/>
              </a:buClr>
              <a:buSzPts val="700"/>
              <a:buFont typeface="Open Sans"/>
              <a:buNone/>
              <a:defRPr b="0" i="0" sz="700" u="none" cap="none" strike="noStrike">
                <a:solidFill>
                  <a:srgbClr val="929292"/>
                </a:solidFill>
                <a:latin typeface="Open Sans"/>
                <a:ea typeface="Open Sans"/>
                <a:cs typeface="Open Sans"/>
                <a:sym typeface="Open Sans"/>
              </a:defRPr>
            </a:lvl5pPr>
            <a:lvl6pPr indent="0" lvl="5" marL="0" marR="0" algn="ctr">
              <a:lnSpc>
                <a:spcPct val="100000"/>
              </a:lnSpc>
              <a:spcBef>
                <a:spcPts val="0"/>
              </a:spcBef>
              <a:spcAft>
                <a:spcPts val="0"/>
              </a:spcAft>
              <a:buClr>
                <a:srgbClr val="929292"/>
              </a:buClr>
              <a:buSzPts val="700"/>
              <a:buFont typeface="Open Sans"/>
              <a:buNone/>
              <a:defRPr b="0" i="0" sz="700" u="none" cap="none" strike="noStrike">
                <a:solidFill>
                  <a:srgbClr val="929292"/>
                </a:solidFill>
                <a:latin typeface="Open Sans"/>
                <a:ea typeface="Open Sans"/>
                <a:cs typeface="Open Sans"/>
                <a:sym typeface="Open Sans"/>
              </a:defRPr>
            </a:lvl6pPr>
            <a:lvl7pPr indent="0" lvl="6" marL="0" marR="0" algn="ctr">
              <a:lnSpc>
                <a:spcPct val="100000"/>
              </a:lnSpc>
              <a:spcBef>
                <a:spcPts val="0"/>
              </a:spcBef>
              <a:spcAft>
                <a:spcPts val="0"/>
              </a:spcAft>
              <a:buClr>
                <a:srgbClr val="929292"/>
              </a:buClr>
              <a:buSzPts val="700"/>
              <a:buFont typeface="Open Sans"/>
              <a:buNone/>
              <a:defRPr b="0" i="0" sz="700" u="none" cap="none" strike="noStrike">
                <a:solidFill>
                  <a:srgbClr val="929292"/>
                </a:solidFill>
                <a:latin typeface="Open Sans"/>
                <a:ea typeface="Open Sans"/>
                <a:cs typeface="Open Sans"/>
                <a:sym typeface="Open Sans"/>
              </a:defRPr>
            </a:lvl7pPr>
            <a:lvl8pPr indent="0" lvl="7" marL="0" marR="0" algn="ctr">
              <a:lnSpc>
                <a:spcPct val="100000"/>
              </a:lnSpc>
              <a:spcBef>
                <a:spcPts val="0"/>
              </a:spcBef>
              <a:spcAft>
                <a:spcPts val="0"/>
              </a:spcAft>
              <a:buClr>
                <a:srgbClr val="929292"/>
              </a:buClr>
              <a:buSzPts val="700"/>
              <a:buFont typeface="Open Sans"/>
              <a:buNone/>
              <a:defRPr b="0" i="0" sz="700" u="none" cap="none" strike="noStrike">
                <a:solidFill>
                  <a:srgbClr val="929292"/>
                </a:solidFill>
                <a:latin typeface="Open Sans"/>
                <a:ea typeface="Open Sans"/>
                <a:cs typeface="Open Sans"/>
                <a:sym typeface="Open Sans"/>
              </a:defRPr>
            </a:lvl8pPr>
            <a:lvl9pPr indent="0" lvl="8" marL="0" marR="0" algn="ctr">
              <a:lnSpc>
                <a:spcPct val="100000"/>
              </a:lnSpc>
              <a:spcBef>
                <a:spcPts val="0"/>
              </a:spcBef>
              <a:spcAft>
                <a:spcPts val="0"/>
              </a:spcAft>
              <a:buClr>
                <a:srgbClr val="929292"/>
              </a:buClr>
              <a:buSzPts val="700"/>
              <a:buFont typeface="Open Sans"/>
              <a:buNone/>
              <a:defRPr b="0" i="0" sz="700" u="none" cap="none" strike="noStrike">
                <a:solidFill>
                  <a:srgbClr val="929292"/>
                </a:solidFill>
                <a:latin typeface="Open Sans"/>
                <a:ea typeface="Open Sans"/>
                <a:cs typeface="Open Sans"/>
                <a:sym typeface="Open Sans"/>
              </a:defRPr>
            </a:lvl9pPr>
          </a:lstStyle>
          <a:p>
            <a:pPr indent="0" lvl="0" marL="0" rtl="0" algn="ct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Logo B Dark">
  <p:cSld name="Logo B Dark">
    <p:spTree>
      <p:nvGrpSpPr>
        <p:cNvPr id="68" name="Shape 68"/>
        <p:cNvGrpSpPr/>
        <p:nvPr/>
      </p:nvGrpSpPr>
      <p:grpSpPr>
        <a:xfrm>
          <a:off x="0" y="0"/>
          <a:ext cx="0" cy="0"/>
          <a:chOff x="0" y="0"/>
          <a:chExt cx="0" cy="0"/>
        </a:xfrm>
      </p:grpSpPr>
      <p:sp>
        <p:nvSpPr>
          <p:cNvPr id="69" name="Google Shape;69;p51"/>
          <p:cNvSpPr/>
          <p:nvPr/>
        </p:nvSpPr>
        <p:spPr>
          <a:xfrm>
            <a:off x="489756" y="4800600"/>
            <a:ext cx="8164500" cy="152400"/>
          </a:xfrm>
          <a:prstGeom prst="rect">
            <a:avLst/>
          </a:prstGeom>
          <a:noFill/>
          <a:ln>
            <a:noFill/>
          </a:ln>
        </p:spPr>
        <p:txBody>
          <a:bodyPr anchorCtr="0" anchor="b" bIns="0" lIns="0" spcFirstLastPara="1" rIns="0" wrap="square" tIns="0">
            <a:noAutofit/>
          </a:bodyPr>
          <a:lstStyle/>
          <a:p>
            <a:pPr indent="0" lvl="0" marL="0" marR="0" rtl="0" algn="ctr">
              <a:lnSpc>
                <a:spcPct val="100000"/>
              </a:lnSpc>
              <a:spcBef>
                <a:spcPts val="0"/>
              </a:spcBef>
              <a:spcAft>
                <a:spcPts val="0"/>
              </a:spcAft>
              <a:buClr>
                <a:srgbClr val="7D97AD"/>
              </a:buClr>
              <a:buSzPts val="700"/>
              <a:buFont typeface="Open Sans"/>
              <a:buNone/>
            </a:pPr>
            <a:r>
              <a:rPr b="0" i="0" lang="en" sz="700" u="none" cap="none" strike="noStrike">
                <a:solidFill>
                  <a:srgbClr val="7D97AD"/>
                </a:solidFill>
                <a:latin typeface="Open Sans"/>
                <a:ea typeface="Open Sans"/>
                <a:cs typeface="Open Sans"/>
                <a:sym typeface="Open Sans"/>
              </a:rPr>
              <a:t>© 2016 Udacity. All rights reserved.</a:t>
            </a:r>
            <a:endParaRPr b="0" i="0" sz="500" u="none" cap="none" strike="noStrike">
              <a:solidFill>
                <a:srgbClr val="000000"/>
              </a:solidFill>
              <a:latin typeface="Arial"/>
              <a:ea typeface="Arial"/>
              <a:cs typeface="Arial"/>
              <a:sym typeface="Arial"/>
            </a:endParaRPr>
          </a:p>
        </p:txBody>
      </p:sp>
      <p:sp>
        <p:nvSpPr>
          <p:cNvPr id="70" name="Google Shape;70;p51"/>
          <p:cNvSpPr/>
          <p:nvPr/>
        </p:nvSpPr>
        <p:spPr>
          <a:xfrm>
            <a:off x="3796401" y="3048793"/>
            <a:ext cx="1551300" cy="347700"/>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rgbClr val="FFFFFF"/>
              </a:buClr>
              <a:buSzPts val="1800"/>
              <a:buFont typeface="Open Sans"/>
              <a:buNone/>
            </a:pPr>
            <a:r>
              <a:rPr b="0" i="0" lang="en" sz="1800" u="none" cap="none" strike="noStrike">
                <a:solidFill>
                  <a:srgbClr val="FFFFFF"/>
                </a:solidFill>
                <a:latin typeface="Open Sans"/>
                <a:ea typeface="Open Sans"/>
                <a:cs typeface="Open Sans"/>
                <a:sym typeface="Open Sans"/>
              </a:rPr>
              <a:t>Be in Demand</a:t>
            </a:r>
            <a:endParaRPr b="0" i="0" sz="500" u="none" cap="none" strike="noStrike">
              <a:solidFill>
                <a:srgbClr val="000000"/>
              </a:solidFill>
              <a:latin typeface="Arial"/>
              <a:ea typeface="Arial"/>
              <a:cs typeface="Arial"/>
              <a:sym typeface="Arial"/>
            </a:endParaRPr>
          </a:p>
        </p:txBody>
      </p:sp>
      <p:pic>
        <p:nvPicPr>
          <p:cNvPr id="71" name="Google Shape;71;p51"/>
          <p:cNvPicPr preferRelativeResize="0"/>
          <p:nvPr/>
        </p:nvPicPr>
        <p:blipFill rotWithShape="1">
          <a:blip r:embed="rId2">
            <a:alphaModFix/>
          </a:blip>
          <a:srcRect b="0" l="0" r="0" t="0"/>
          <a:stretch/>
        </p:blipFill>
        <p:spPr>
          <a:xfrm>
            <a:off x="2500679" y="2221260"/>
            <a:ext cx="4143300" cy="720000"/>
          </a:xfrm>
          <a:prstGeom prst="rect">
            <a:avLst/>
          </a:prstGeom>
          <a:noFill/>
          <a:ln>
            <a:noFill/>
          </a:ln>
        </p:spPr>
      </p:pic>
      <p:sp>
        <p:nvSpPr>
          <p:cNvPr id="72" name="Google Shape;72;p51"/>
          <p:cNvSpPr txBox="1"/>
          <p:nvPr>
            <p:ph idx="12" type="sldNum"/>
          </p:nvPr>
        </p:nvSpPr>
        <p:spPr>
          <a:xfrm>
            <a:off x="8892578" y="4953000"/>
            <a:ext cx="141000" cy="152400"/>
          </a:xfrm>
          <a:prstGeom prst="rect">
            <a:avLst/>
          </a:prstGeom>
          <a:noFill/>
          <a:ln>
            <a:noFill/>
          </a:ln>
        </p:spPr>
        <p:txBody>
          <a:bodyPr anchorCtr="0" anchor="t" bIns="19050" lIns="19050" spcFirstLastPara="1" rIns="19050" wrap="square" tIns="19050">
            <a:noAutofit/>
          </a:bodyPr>
          <a:lstStyle>
            <a:lvl1pPr indent="0" lvl="0" marL="0" marR="0" algn="ctr">
              <a:lnSpc>
                <a:spcPct val="100000"/>
              </a:lnSpc>
              <a:spcBef>
                <a:spcPts val="0"/>
              </a:spcBef>
              <a:spcAft>
                <a:spcPts val="0"/>
              </a:spcAft>
              <a:buClr>
                <a:srgbClr val="929292"/>
              </a:buClr>
              <a:buSzPts val="700"/>
              <a:buFont typeface="Open Sans"/>
              <a:buNone/>
              <a:defRPr b="0" i="0" sz="700" u="none" cap="none" strike="noStrike">
                <a:solidFill>
                  <a:srgbClr val="929292"/>
                </a:solidFill>
                <a:latin typeface="Open Sans"/>
                <a:ea typeface="Open Sans"/>
                <a:cs typeface="Open Sans"/>
                <a:sym typeface="Open Sans"/>
              </a:defRPr>
            </a:lvl1pPr>
            <a:lvl2pPr indent="0" lvl="1" marL="0" marR="0" algn="ctr">
              <a:lnSpc>
                <a:spcPct val="100000"/>
              </a:lnSpc>
              <a:spcBef>
                <a:spcPts val="0"/>
              </a:spcBef>
              <a:spcAft>
                <a:spcPts val="0"/>
              </a:spcAft>
              <a:buClr>
                <a:srgbClr val="929292"/>
              </a:buClr>
              <a:buSzPts val="700"/>
              <a:buFont typeface="Open Sans"/>
              <a:buNone/>
              <a:defRPr b="0" i="0" sz="700" u="none" cap="none" strike="noStrike">
                <a:solidFill>
                  <a:srgbClr val="929292"/>
                </a:solidFill>
                <a:latin typeface="Open Sans"/>
                <a:ea typeface="Open Sans"/>
                <a:cs typeface="Open Sans"/>
                <a:sym typeface="Open Sans"/>
              </a:defRPr>
            </a:lvl2pPr>
            <a:lvl3pPr indent="0" lvl="2" marL="0" marR="0" algn="ctr">
              <a:lnSpc>
                <a:spcPct val="100000"/>
              </a:lnSpc>
              <a:spcBef>
                <a:spcPts val="0"/>
              </a:spcBef>
              <a:spcAft>
                <a:spcPts val="0"/>
              </a:spcAft>
              <a:buClr>
                <a:srgbClr val="929292"/>
              </a:buClr>
              <a:buSzPts val="700"/>
              <a:buFont typeface="Open Sans"/>
              <a:buNone/>
              <a:defRPr b="0" i="0" sz="700" u="none" cap="none" strike="noStrike">
                <a:solidFill>
                  <a:srgbClr val="929292"/>
                </a:solidFill>
                <a:latin typeface="Open Sans"/>
                <a:ea typeface="Open Sans"/>
                <a:cs typeface="Open Sans"/>
                <a:sym typeface="Open Sans"/>
              </a:defRPr>
            </a:lvl3pPr>
            <a:lvl4pPr indent="0" lvl="3" marL="0" marR="0" algn="ctr">
              <a:lnSpc>
                <a:spcPct val="100000"/>
              </a:lnSpc>
              <a:spcBef>
                <a:spcPts val="0"/>
              </a:spcBef>
              <a:spcAft>
                <a:spcPts val="0"/>
              </a:spcAft>
              <a:buClr>
                <a:srgbClr val="929292"/>
              </a:buClr>
              <a:buSzPts val="700"/>
              <a:buFont typeface="Open Sans"/>
              <a:buNone/>
              <a:defRPr b="0" i="0" sz="700" u="none" cap="none" strike="noStrike">
                <a:solidFill>
                  <a:srgbClr val="929292"/>
                </a:solidFill>
                <a:latin typeface="Open Sans"/>
                <a:ea typeface="Open Sans"/>
                <a:cs typeface="Open Sans"/>
                <a:sym typeface="Open Sans"/>
              </a:defRPr>
            </a:lvl4pPr>
            <a:lvl5pPr indent="0" lvl="4" marL="0" marR="0" algn="ctr">
              <a:lnSpc>
                <a:spcPct val="100000"/>
              </a:lnSpc>
              <a:spcBef>
                <a:spcPts val="0"/>
              </a:spcBef>
              <a:spcAft>
                <a:spcPts val="0"/>
              </a:spcAft>
              <a:buClr>
                <a:srgbClr val="929292"/>
              </a:buClr>
              <a:buSzPts val="700"/>
              <a:buFont typeface="Open Sans"/>
              <a:buNone/>
              <a:defRPr b="0" i="0" sz="700" u="none" cap="none" strike="noStrike">
                <a:solidFill>
                  <a:srgbClr val="929292"/>
                </a:solidFill>
                <a:latin typeface="Open Sans"/>
                <a:ea typeface="Open Sans"/>
                <a:cs typeface="Open Sans"/>
                <a:sym typeface="Open Sans"/>
              </a:defRPr>
            </a:lvl5pPr>
            <a:lvl6pPr indent="0" lvl="5" marL="0" marR="0" algn="ctr">
              <a:lnSpc>
                <a:spcPct val="100000"/>
              </a:lnSpc>
              <a:spcBef>
                <a:spcPts val="0"/>
              </a:spcBef>
              <a:spcAft>
                <a:spcPts val="0"/>
              </a:spcAft>
              <a:buClr>
                <a:srgbClr val="929292"/>
              </a:buClr>
              <a:buSzPts val="700"/>
              <a:buFont typeface="Open Sans"/>
              <a:buNone/>
              <a:defRPr b="0" i="0" sz="700" u="none" cap="none" strike="noStrike">
                <a:solidFill>
                  <a:srgbClr val="929292"/>
                </a:solidFill>
                <a:latin typeface="Open Sans"/>
                <a:ea typeface="Open Sans"/>
                <a:cs typeface="Open Sans"/>
                <a:sym typeface="Open Sans"/>
              </a:defRPr>
            </a:lvl6pPr>
            <a:lvl7pPr indent="0" lvl="6" marL="0" marR="0" algn="ctr">
              <a:lnSpc>
                <a:spcPct val="100000"/>
              </a:lnSpc>
              <a:spcBef>
                <a:spcPts val="0"/>
              </a:spcBef>
              <a:spcAft>
                <a:spcPts val="0"/>
              </a:spcAft>
              <a:buClr>
                <a:srgbClr val="929292"/>
              </a:buClr>
              <a:buSzPts val="700"/>
              <a:buFont typeface="Open Sans"/>
              <a:buNone/>
              <a:defRPr b="0" i="0" sz="700" u="none" cap="none" strike="noStrike">
                <a:solidFill>
                  <a:srgbClr val="929292"/>
                </a:solidFill>
                <a:latin typeface="Open Sans"/>
                <a:ea typeface="Open Sans"/>
                <a:cs typeface="Open Sans"/>
                <a:sym typeface="Open Sans"/>
              </a:defRPr>
            </a:lvl7pPr>
            <a:lvl8pPr indent="0" lvl="7" marL="0" marR="0" algn="ctr">
              <a:lnSpc>
                <a:spcPct val="100000"/>
              </a:lnSpc>
              <a:spcBef>
                <a:spcPts val="0"/>
              </a:spcBef>
              <a:spcAft>
                <a:spcPts val="0"/>
              </a:spcAft>
              <a:buClr>
                <a:srgbClr val="929292"/>
              </a:buClr>
              <a:buSzPts val="700"/>
              <a:buFont typeface="Open Sans"/>
              <a:buNone/>
              <a:defRPr b="0" i="0" sz="700" u="none" cap="none" strike="noStrike">
                <a:solidFill>
                  <a:srgbClr val="929292"/>
                </a:solidFill>
                <a:latin typeface="Open Sans"/>
                <a:ea typeface="Open Sans"/>
                <a:cs typeface="Open Sans"/>
                <a:sym typeface="Open Sans"/>
              </a:defRPr>
            </a:lvl8pPr>
            <a:lvl9pPr indent="0" lvl="8" marL="0" marR="0" algn="ctr">
              <a:lnSpc>
                <a:spcPct val="100000"/>
              </a:lnSpc>
              <a:spcBef>
                <a:spcPts val="0"/>
              </a:spcBef>
              <a:spcAft>
                <a:spcPts val="0"/>
              </a:spcAft>
              <a:buClr>
                <a:srgbClr val="929292"/>
              </a:buClr>
              <a:buSzPts val="700"/>
              <a:buFont typeface="Open Sans"/>
              <a:buNone/>
              <a:defRPr b="0" i="0" sz="700" u="none" cap="none" strike="noStrike">
                <a:solidFill>
                  <a:srgbClr val="929292"/>
                </a:solidFill>
                <a:latin typeface="Open Sans"/>
                <a:ea typeface="Open Sans"/>
                <a:cs typeface="Open Sans"/>
                <a:sym typeface="Open Sans"/>
              </a:defRPr>
            </a:lvl9pPr>
          </a:lstStyle>
          <a:p>
            <a:pPr indent="0" lvl="0" marL="0" rtl="0" algn="ct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Logo B Light">
  <p:cSld name="Logo B Light">
    <p:bg>
      <p:bgPr>
        <a:solidFill>
          <a:srgbClr val="02B3E4"/>
        </a:solidFill>
      </p:bgPr>
    </p:bg>
    <p:spTree>
      <p:nvGrpSpPr>
        <p:cNvPr id="73" name="Shape 73"/>
        <p:cNvGrpSpPr/>
        <p:nvPr/>
      </p:nvGrpSpPr>
      <p:grpSpPr>
        <a:xfrm>
          <a:off x="0" y="0"/>
          <a:ext cx="0" cy="0"/>
          <a:chOff x="0" y="0"/>
          <a:chExt cx="0" cy="0"/>
        </a:xfrm>
      </p:grpSpPr>
      <p:sp>
        <p:nvSpPr>
          <p:cNvPr id="74" name="Google Shape;74;p52"/>
          <p:cNvSpPr/>
          <p:nvPr/>
        </p:nvSpPr>
        <p:spPr>
          <a:xfrm>
            <a:off x="489756" y="4800600"/>
            <a:ext cx="8164500" cy="152400"/>
          </a:xfrm>
          <a:prstGeom prst="rect">
            <a:avLst/>
          </a:prstGeom>
          <a:noFill/>
          <a:ln>
            <a:noFill/>
          </a:ln>
        </p:spPr>
        <p:txBody>
          <a:bodyPr anchorCtr="0" anchor="b" bIns="0" lIns="0" spcFirstLastPara="1" rIns="0" wrap="square" tIns="0">
            <a:noAutofit/>
          </a:bodyPr>
          <a:lstStyle/>
          <a:p>
            <a:pPr indent="0" lvl="0" marL="0" marR="0" rtl="0" algn="ctr">
              <a:lnSpc>
                <a:spcPct val="100000"/>
              </a:lnSpc>
              <a:spcBef>
                <a:spcPts val="0"/>
              </a:spcBef>
              <a:spcAft>
                <a:spcPts val="0"/>
              </a:spcAft>
              <a:buClr>
                <a:srgbClr val="FAFBFC"/>
              </a:buClr>
              <a:buSzPts val="700"/>
              <a:buFont typeface="Open Sans"/>
              <a:buNone/>
            </a:pPr>
            <a:r>
              <a:rPr b="0" i="0" lang="en" sz="700" u="none" cap="none" strike="noStrike">
                <a:solidFill>
                  <a:srgbClr val="FAFBFC"/>
                </a:solidFill>
                <a:latin typeface="Open Sans"/>
                <a:ea typeface="Open Sans"/>
                <a:cs typeface="Open Sans"/>
                <a:sym typeface="Open Sans"/>
              </a:rPr>
              <a:t>© 2016 Udacity. All rights reserved.</a:t>
            </a:r>
            <a:endParaRPr b="0" i="0" sz="500" u="none" cap="none" strike="noStrike">
              <a:solidFill>
                <a:srgbClr val="000000"/>
              </a:solidFill>
              <a:latin typeface="Arial"/>
              <a:ea typeface="Arial"/>
              <a:cs typeface="Arial"/>
              <a:sym typeface="Arial"/>
            </a:endParaRPr>
          </a:p>
        </p:txBody>
      </p:sp>
      <p:sp>
        <p:nvSpPr>
          <p:cNvPr id="75" name="Google Shape;75;p52"/>
          <p:cNvSpPr/>
          <p:nvPr/>
        </p:nvSpPr>
        <p:spPr>
          <a:xfrm>
            <a:off x="3796401" y="3048793"/>
            <a:ext cx="1551300" cy="347700"/>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rgbClr val="FAFBFC"/>
              </a:buClr>
              <a:buSzPts val="1800"/>
              <a:buFont typeface="Open Sans"/>
              <a:buNone/>
            </a:pPr>
            <a:r>
              <a:rPr b="0" i="0" lang="en" sz="1800" u="none" cap="none" strike="noStrike">
                <a:solidFill>
                  <a:srgbClr val="FAFBFC"/>
                </a:solidFill>
                <a:latin typeface="Open Sans"/>
                <a:ea typeface="Open Sans"/>
                <a:cs typeface="Open Sans"/>
                <a:sym typeface="Open Sans"/>
              </a:rPr>
              <a:t>Be in Demand</a:t>
            </a:r>
            <a:endParaRPr b="0" i="0" sz="500" u="none" cap="none" strike="noStrike">
              <a:solidFill>
                <a:srgbClr val="000000"/>
              </a:solidFill>
              <a:latin typeface="Arial"/>
              <a:ea typeface="Arial"/>
              <a:cs typeface="Arial"/>
              <a:sym typeface="Arial"/>
            </a:endParaRPr>
          </a:p>
        </p:txBody>
      </p:sp>
      <p:pic>
        <p:nvPicPr>
          <p:cNvPr id="76" name="Google Shape;76;p52"/>
          <p:cNvPicPr preferRelativeResize="0"/>
          <p:nvPr/>
        </p:nvPicPr>
        <p:blipFill rotWithShape="1">
          <a:blip r:embed="rId2">
            <a:alphaModFix/>
          </a:blip>
          <a:srcRect b="0" l="0" r="0" t="0"/>
          <a:stretch/>
        </p:blipFill>
        <p:spPr>
          <a:xfrm>
            <a:off x="2500313" y="2221260"/>
            <a:ext cx="4143300" cy="720000"/>
          </a:xfrm>
          <a:prstGeom prst="rect">
            <a:avLst/>
          </a:prstGeom>
          <a:noFill/>
          <a:ln>
            <a:noFill/>
          </a:ln>
        </p:spPr>
      </p:pic>
      <p:sp>
        <p:nvSpPr>
          <p:cNvPr id="77" name="Google Shape;77;p52"/>
          <p:cNvSpPr txBox="1"/>
          <p:nvPr>
            <p:ph idx="12" type="sldNum"/>
          </p:nvPr>
        </p:nvSpPr>
        <p:spPr>
          <a:xfrm>
            <a:off x="8892578" y="4953000"/>
            <a:ext cx="141000" cy="152400"/>
          </a:xfrm>
          <a:prstGeom prst="rect">
            <a:avLst/>
          </a:prstGeom>
          <a:noFill/>
          <a:ln>
            <a:noFill/>
          </a:ln>
        </p:spPr>
        <p:txBody>
          <a:bodyPr anchorCtr="0" anchor="t" bIns="19050" lIns="19050" spcFirstLastPara="1" rIns="19050" wrap="square" tIns="19050">
            <a:noAutofit/>
          </a:bodyPr>
          <a:lstStyle>
            <a:lvl1pPr indent="0" lvl="0" marL="0" marR="0" algn="ctr">
              <a:lnSpc>
                <a:spcPct val="100000"/>
              </a:lnSpc>
              <a:spcBef>
                <a:spcPts val="0"/>
              </a:spcBef>
              <a:spcAft>
                <a:spcPts val="0"/>
              </a:spcAft>
              <a:buClr>
                <a:srgbClr val="929292"/>
              </a:buClr>
              <a:buSzPts val="700"/>
              <a:buFont typeface="Open Sans"/>
              <a:buNone/>
              <a:defRPr b="0" i="0" sz="700" u="none" cap="none" strike="noStrike">
                <a:solidFill>
                  <a:srgbClr val="929292"/>
                </a:solidFill>
                <a:latin typeface="Open Sans"/>
                <a:ea typeface="Open Sans"/>
                <a:cs typeface="Open Sans"/>
                <a:sym typeface="Open Sans"/>
              </a:defRPr>
            </a:lvl1pPr>
            <a:lvl2pPr indent="0" lvl="1" marL="0" marR="0" algn="ctr">
              <a:lnSpc>
                <a:spcPct val="100000"/>
              </a:lnSpc>
              <a:spcBef>
                <a:spcPts val="0"/>
              </a:spcBef>
              <a:spcAft>
                <a:spcPts val="0"/>
              </a:spcAft>
              <a:buClr>
                <a:srgbClr val="929292"/>
              </a:buClr>
              <a:buSzPts val="700"/>
              <a:buFont typeface="Open Sans"/>
              <a:buNone/>
              <a:defRPr b="0" i="0" sz="700" u="none" cap="none" strike="noStrike">
                <a:solidFill>
                  <a:srgbClr val="929292"/>
                </a:solidFill>
                <a:latin typeface="Open Sans"/>
                <a:ea typeface="Open Sans"/>
                <a:cs typeface="Open Sans"/>
                <a:sym typeface="Open Sans"/>
              </a:defRPr>
            </a:lvl2pPr>
            <a:lvl3pPr indent="0" lvl="2" marL="0" marR="0" algn="ctr">
              <a:lnSpc>
                <a:spcPct val="100000"/>
              </a:lnSpc>
              <a:spcBef>
                <a:spcPts val="0"/>
              </a:spcBef>
              <a:spcAft>
                <a:spcPts val="0"/>
              </a:spcAft>
              <a:buClr>
                <a:srgbClr val="929292"/>
              </a:buClr>
              <a:buSzPts val="700"/>
              <a:buFont typeface="Open Sans"/>
              <a:buNone/>
              <a:defRPr b="0" i="0" sz="700" u="none" cap="none" strike="noStrike">
                <a:solidFill>
                  <a:srgbClr val="929292"/>
                </a:solidFill>
                <a:latin typeface="Open Sans"/>
                <a:ea typeface="Open Sans"/>
                <a:cs typeface="Open Sans"/>
                <a:sym typeface="Open Sans"/>
              </a:defRPr>
            </a:lvl3pPr>
            <a:lvl4pPr indent="0" lvl="3" marL="0" marR="0" algn="ctr">
              <a:lnSpc>
                <a:spcPct val="100000"/>
              </a:lnSpc>
              <a:spcBef>
                <a:spcPts val="0"/>
              </a:spcBef>
              <a:spcAft>
                <a:spcPts val="0"/>
              </a:spcAft>
              <a:buClr>
                <a:srgbClr val="929292"/>
              </a:buClr>
              <a:buSzPts val="700"/>
              <a:buFont typeface="Open Sans"/>
              <a:buNone/>
              <a:defRPr b="0" i="0" sz="700" u="none" cap="none" strike="noStrike">
                <a:solidFill>
                  <a:srgbClr val="929292"/>
                </a:solidFill>
                <a:latin typeface="Open Sans"/>
                <a:ea typeface="Open Sans"/>
                <a:cs typeface="Open Sans"/>
                <a:sym typeface="Open Sans"/>
              </a:defRPr>
            </a:lvl4pPr>
            <a:lvl5pPr indent="0" lvl="4" marL="0" marR="0" algn="ctr">
              <a:lnSpc>
                <a:spcPct val="100000"/>
              </a:lnSpc>
              <a:spcBef>
                <a:spcPts val="0"/>
              </a:spcBef>
              <a:spcAft>
                <a:spcPts val="0"/>
              </a:spcAft>
              <a:buClr>
                <a:srgbClr val="929292"/>
              </a:buClr>
              <a:buSzPts val="700"/>
              <a:buFont typeface="Open Sans"/>
              <a:buNone/>
              <a:defRPr b="0" i="0" sz="700" u="none" cap="none" strike="noStrike">
                <a:solidFill>
                  <a:srgbClr val="929292"/>
                </a:solidFill>
                <a:latin typeface="Open Sans"/>
                <a:ea typeface="Open Sans"/>
                <a:cs typeface="Open Sans"/>
                <a:sym typeface="Open Sans"/>
              </a:defRPr>
            </a:lvl5pPr>
            <a:lvl6pPr indent="0" lvl="5" marL="0" marR="0" algn="ctr">
              <a:lnSpc>
                <a:spcPct val="100000"/>
              </a:lnSpc>
              <a:spcBef>
                <a:spcPts val="0"/>
              </a:spcBef>
              <a:spcAft>
                <a:spcPts val="0"/>
              </a:spcAft>
              <a:buClr>
                <a:srgbClr val="929292"/>
              </a:buClr>
              <a:buSzPts val="700"/>
              <a:buFont typeface="Open Sans"/>
              <a:buNone/>
              <a:defRPr b="0" i="0" sz="700" u="none" cap="none" strike="noStrike">
                <a:solidFill>
                  <a:srgbClr val="929292"/>
                </a:solidFill>
                <a:latin typeface="Open Sans"/>
                <a:ea typeface="Open Sans"/>
                <a:cs typeface="Open Sans"/>
                <a:sym typeface="Open Sans"/>
              </a:defRPr>
            </a:lvl6pPr>
            <a:lvl7pPr indent="0" lvl="6" marL="0" marR="0" algn="ctr">
              <a:lnSpc>
                <a:spcPct val="100000"/>
              </a:lnSpc>
              <a:spcBef>
                <a:spcPts val="0"/>
              </a:spcBef>
              <a:spcAft>
                <a:spcPts val="0"/>
              </a:spcAft>
              <a:buClr>
                <a:srgbClr val="929292"/>
              </a:buClr>
              <a:buSzPts val="700"/>
              <a:buFont typeface="Open Sans"/>
              <a:buNone/>
              <a:defRPr b="0" i="0" sz="700" u="none" cap="none" strike="noStrike">
                <a:solidFill>
                  <a:srgbClr val="929292"/>
                </a:solidFill>
                <a:latin typeface="Open Sans"/>
                <a:ea typeface="Open Sans"/>
                <a:cs typeface="Open Sans"/>
                <a:sym typeface="Open Sans"/>
              </a:defRPr>
            </a:lvl7pPr>
            <a:lvl8pPr indent="0" lvl="7" marL="0" marR="0" algn="ctr">
              <a:lnSpc>
                <a:spcPct val="100000"/>
              </a:lnSpc>
              <a:spcBef>
                <a:spcPts val="0"/>
              </a:spcBef>
              <a:spcAft>
                <a:spcPts val="0"/>
              </a:spcAft>
              <a:buClr>
                <a:srgbClr val="929292"/>
              </a:buClr>
              <a:buSzPts val="700"/>
              <a:buFont typeface="Open Sans"/>
              <a:buNone/>
              <a:defRPr b="0" i="0" sz="700" u="none" cap="none" strike="noStrike">
                <a:solidFill>
                  <a:srgbClr val="929292"/>
                </a:solidFill>
                <a:latin typeface="Open Sans"/>
                <a:ea typeface="Open Sans"/>
                <a:cs typeface="Open Sans"/>
                <a:sym typeface="Open Sans"/>
              </a:defRPr>
            </a:lvl8pPr>
            <a:lvl9pPr indent="0" lvl="8" marL="0" marR="0" algn="ctr">
              <a:lnSpc>
                <a:spcPct val="100000"/>
              </a:lnSpc>
              <a:spcBef>
                <a:spcPts val="0"/>
              </a:spcBef>
              <a:spcAft>
                <a:spcPts val="0"/>
              </a:spcAft>
              <a:buClr>
                <a:srgbClr val="929292"/>
              </a:buClr>
              <a:buSzPts val="700"/>
              <a:buFont typeface="Open Sans"/>
              <a:buNone/>
              <a:defRPr b="0" i="0" sz="700" u="none" cap="none" strike="noStrike">
                <a:solidFill>
                  <a:srgbClr val="929292"/>
                </a:solidFill>
                <a:latin typeface="Open Sans"/>
                <a:ea typeface="Open Sans"/>
                <a:cs typeface="Open Sans"/>
                <a:sym typeface="Open Sans"/>
              </a:defRPr>
            </a:lvl9pPr>
          </a:lstStyle>
          <a:p>
            <a:pPr indent="0" lvl="0" marL="0" rtl="0" algn="ct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p:cSld name="Blank">
    <p:bg>
      <p:bgPr>
        <a:solidFill>
          <a:srgbClr val="FFFFFF"/>
        </a:solidFill>
      </p:bgPr>
    </p:bg>
    <p:spTree>
      <p:nvGrpSpPr>
        <p:cNvPr id="78" name="Shape 78"/>
        <p:cNvGrpSpPr/>
        <p:nvPr/>
      </p:nvGrpSpPr>
      <p:grpSpPr>
        <a:xfrm>
          <a:off x="0" y="0"/>
          <a:ext cx="0" cy="0"/>
          <a:chOff x="0" y="0"/>
          <a:chExt cx="0" cy="0"/>
        </a:xfrm>
      </p:grpSpPr>
      <p:sp>
        <p:nvSpPr>
          <p:cNvPr id="79" name="Google Shape;79;p53"/>
          <p:cNvSpPr txBox="1"/>
          <p:nvPr>
            <p:ph idx="12" type="sldNum"/>
          </p:nvPr>
        </p:nvSpPr>
        <p:spPr>
          <a:xfrm>
            <a:off x="8892578" y="4953000"/>
            <a:ext cx="141000" cy="152400"/>
          </a:xfrm>
          <a:prstGeom prst="rect">
            <a:avLst/>
          </a:prstGeom>
          <a:noFill/>
          <a:ln>
            <a:noFill/>
          </a:ln>
        </p:spPr>
        <p:txBody>
          <a:bodyPr anchorCtr="0" anchor="t" bIns="19050" lIns="19050" spcFirstLastPara="1" rIns="19050" wrap="square" tIns="19050">
            <a:noAutofit/>
          </a:bodyPr>
          <a:lstStyle>
            <a:lvl1pPr indent="0" lvl="0" marL="0" marR="0" algn="ctr">
              <a:lnSpc>
                <a:spcPct val="100000"/>
              </a:lnSpc>
              <a:spcBef>
                <a:spcPts val="0"/>
              </a:spcBef>
              <a:spcAft>
                <a:spcPts val="0"/>
              </a:spcAft>
              <a:buClr>
                <a:srgbClr val="929292"/>
              </a:buClr>
              <a:buSzPts val="700"/>
              <a:buFont typeface="Open Sans"/>
              <a:buNone/>
              <a:defRPr b="0" i="0" sz="700" u="none" cap="none" strike="noStrike">
                <a:solidFill>
                  <a:srgbClr val="929292"/>
                </a:solidFill>
                <a:latin typeface="Open Sans"/>
                <a:ea typeface="Open Sans"/>
                <a:cs typeface="Open Sans"/>
                <a:sym typeface="Open Sans"/>
              </a:defRPr>
            </a:lvl1pPr>
            <a:lvl2pPr indent="0" lvl="1" marL="0" marR="0" algn="ctr">
              <a:lnSpc>
                <a:spcPct val="100000"/>
              </a:lnSpc>
              <a:spcBef>
                <a:spcPts val="0"/>
              </a:spcBef>
              <a:spcAft>
                <a:spcPts val="0"/>
              </a:spcAft>
              <a:buClr>
                <a:srgbClr val="929292"/>
              </a:buClr>
              <a:buSzPts val="700"/>
              <a:buFont typeface="Open Sans"/>
              <a:buNone/>
              <a:defRPr b="0" i="0" sz="700" u="none" cap="none" strike="noStrike">
                <a:solidFill>
                  <a:srgbClr val="929292"/>
                </a:solidFill>
                <a:latin typeface="Open Sans"/>
                <a:ea typeface="Open Sans"/>
                <a:cs typeface="Open Sans"/>
                <a:sym typeface="Open Sans"/>
              </a:defRPr>
            </a:lvl2pPr>
            <a:lvl3pPr indent="0" lvl="2" marL="0" marR="0" algn="ctr">
              <a:lnSpc>
                <a:spcPct val="100000"/>
              </a:lnSpc>
              <a:spcBef>
                <a:spcPts val="0"/>
              </a:spcBef>
              <a:spcAft>
                <a:spcPts val="0"/>
              </a:spcAft>
              <a:buClr>
                <a:srgbClr val="929292"/>
              </a:buClr>
              <a:buSzPts val="700"/>
              <a:buFont typeface="Open Sans"/>
              <a:buNone/>
              <a:defRPr b="0" i="0" sz="700" u="none" cap="none" strike="noStrike">
                <a:solidFill>
                  <a:srgbClr val="929292"/>
                </a:solidFill>
                <a:latin typeface="Open Sans"/>
                <a:ea typeface="Open Sans"/>
                <a:cs typeface="Open Sans"/>
                <a:sym typeface="Open Sans"/>
              </a:defRPr>
            </a:lvl3pPr>
            <a:lvl4pPr indent="0" lvl="3" marL="0" marR="0" algn="ctr">
              <a:lnSpc>
                <a:spcPct val="100000"/>
              </a:lnSpc>
              <a:spcBef>
                <a:spcPts val="0"/>
              </a:spcBef>
              <a:spcAft>
                <a:spcPts val="0"/>
              </a:spcAft>
              <a:buClr>
                <a:srgbClr val="929292"/>
              </a:buClr>
              <a:buSzPts val="700"/>
              <a:buFont typeface="Open Sans"/>
              <a:buNone/>
              <a:defRPr b="0" i="0" sz="700" u="none" cap="none" strike="noStrike">
                <a:solidFill>
                  <a:srgbClr val="929292"/>
                </a:solidFill>
                <a:latin typeface="Open Sans"/>
                <a:ea typeface="Open Sans"/>
                <a:cs typeface="Open Sans"/>
                <a:sym typeface="Open Sans"/>
              </a:defRPr>
            </a:lvl4pPr>
            <a:lvl5pPr indent="0" lvl="4" marL="0" marR="0" algn="ctr">
              <a:lnSpc>
                <a:spcPct val="100000"/>
              </a:lnSpc>
              <a:spcBef>
                <a:spcPts val="0"/>
              </a:spcBef>
              <a:spcAft>
                <a:spcPts val="0"/>
              </a:spcAft>
              <a:buClr>
                <a:srgbClr val="929292"/>
              </a:buClr>
              <a:buSzPts val="700"/>
              <a:buFont typeface="Open Sans"/>
              <a:buNone/>
              <a:defRPr b="0" i="0" sz="700" u="none" cap="none" strike="noStrike">
                <a:solidFill>
                  <a:srgbClr val="929292"/>
                </a:solidFill>
                <a:latin typeface="Open Sans"/>
                <a:ea typeface="Open Sans"/>
                <a:cs typeface="Open Sans"/>
                <a:sym typeface="Open Sans"/>
              </a:defRPr>
            </a:lvl5pPr>
            <a:lvl6pPr indent="0" lvl="5" marL="0" marR="0" algn="ctr">
              <a:lnSpc>
                <a:spcPct val="100000"/>
              </a:lnSpc>
              <a:spcBef>
                <a:spcPts val="0"/>
              </a:spcBef>
              <a:spcAft>
                <a:spcPts val="0"/>
              </a:spcAft>
              <a:buClr>
                <a:srgbClr val="929292"/>
              </a:buClr>
              <a:buSzPts val="700"/>
              <a:buFont typeface="Open Sans"/>
              <a:buNone/>
              <a:defRPr b="0" i="0" sz="700" u="none" cap="none" strike="noStrike">
                <a:solidFill>
                  <a:srgbClr val="929292"/>
                </a:solidFill>
                <a:latin typeface="Open Sans"/>
                <a:ea typeface="Open Sans"/>
                <a:cs typeface="Open Sans"/>
                <a:sym typeface="Open Sans"/>
              </a:defRPr>
            </a:lvl6pPr>
            <a:lvl7pPr indent="0" lvl="6" marL="0" marR="0" algn="ctr">
              <a:lnSpc>
                <a:spcPct val="100000"/>
              </a:lnSpc>
              <a:spcBef>
                <a:spcPts val="0"/>
              </a:spcBef>
              <a:spcAft>
                <a:spcPts val="0"/>
              </a:spcAft>
              <a:buClr>
                <a:srgbClr val="929292"/>
              </a:buClr>
              <a:buSzPts val="700"/>
              <a:buFont typeface="Open Sans"/>
              <a:buNone/>
              <a:defRPr b="0" i="0" sz="700" u="none" cap="none" strike="noStrike">
                <a:solidFill>
                  <a:srgbClr val="929292"/>
                </a:solidFill>
                <a:latin typeface="Open Sans"/>
                <a:ea typeface="Open Sans"/>
                <a:cs typeface="Open Sans"/>
                <a:sym typeface="Open Sans"/>
              </a:defRPr>
            </a:lvl7pPr>
            <a:lvl8pPr indent="0" lvl="7" marL="0" marR="0" algn="ctr">
              <a:lnSpc>
                <a:spcPct val="100000"/>
              </a:lnSpc>
              <a:spcBef>
                <a:spcPts val="0"/>
              </a:spcBef>
              <a:spcAft>
                <a:spcPts val="0"/>
              </a:spcAft>
              <a:buClr>
                <a:srgbClr val="929292"/>
              </a:buClr>
              <a:buSzPts val="700"/>
              <a:buFont typeface="Open Sans"/>
              <a:buNone/>
              <a:defRPr b="0" i="0" sz="700" u="none" cap="none" strike="noStrike">
                <a:solidFill>
                  <a:srgbClr val="929292"/>
                </a:solidFill>
                <a:latin typeface="Open Sans"/>
                <a:ea typeface="Open Sans"/>
                <a:cs typeface="Open Sans"/>
                <a:sym typeface="Open Sans"/>
              </a:defRPr>
            </a:lvl8pPr>
            <a:lvl9pPr indent="0" lvl="8" marL="0" marR="0" algn="ctr">
              <a:lnSpc>
                <a:spcPct val="100000"/>
              </a:lnSpc>
              <a:spcBef>
                <a:spcPts val="0"/>
              </a:spcBef>
              <a:spcAft>
                <a:spcPts val="0"/>
              </a:spcAft>
              <a:buClr>
                <a:srgbClr val="929292"/>
              </a:buClr>
              <a:buSzPts val="700"/>
              <a:buFont typeface="Open Sans"/>
              <a:buNone/>
              <a:defRPr b="0" i="0" sz="700" u="none" cap="none" strike="noStrike">
                <a:solidFill>
                  <a:srgbClr val="929292"/>
                </a:solidFill>
                <a:latin typeface="Open Sans"/>
                <a:ea typeface="Open Sans"/>
                <a:cs typeface="Open Sans"/>
                <a:sym typeface="Open Sans"/>
              </a:defRPr>
            </a:lvl9pPr>
          </a:lstStyle>
          <a:p>
            <a:pPr indent="0" lvl="0" marL="0" rtl="0" algn="ct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84" name="Shape 84"/>
        <p:cNvGrpSpPr/>
        <p:nvPr/>
      </p:nvGrpSpPr>
      <p:grpSpPr>
        <a:xfrm>
          <a:off x="0" y="0"/>
          <a:ext cx="0" cy="0"/>
          <a:chOff x="0" y="0"/>
          <a:chExt cx="0" cy="0"/>
        </a:xfrm>
      </p:grpSpPr>
      <p:sp>
        <p:nvSpPr>
          <p:cNvPr id="85" name="Google Shape;85;p55"/>
          <p:cNvSpPr txBox="1"/>
          <p:nvPr>
            <p:ph type="ctrTitle"/>
          </p:nvPr>
        </p:nvSpPr>
        <p:spPr>
          <a:xfrm>
            <a:off x="311708" y="744575"/>
            <a:ext cx="8520600" cy="20526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SzPts val="5200"/>
              <a:buNone/>
              <a:defRPr sz="5200"/>
            </a:lvl1pPr>
            <a:lvl2pPr lvl="1" algn="ctr">
              <a:lnSpc>
                <a:spcPct val="100000"/>
              </a:lnSpc>
              <a:spcBef>
                <a:spcPts val="0"/>
              </a:spcBef>
              <a:spcAft>
                <a:spcPts val="0"/>
              </a:spcAft>
              <a:buSzPts val="5200"/>
              <a:buNone/>
              <a:defRPr sz="5200"/>
            </a:lvl2pPr>
            <a:lvl3pPr lvl="2" algn="ctr">
              <a:lnSpc>
                <a:spcPct val="100000"/>
              </a:lnSpc>
              <a:spcBef>
                <a:spcPts val="0"/>
              </a:spcBef>
              <a:spcAft>
                <a:spcPts val="0"/>
              </a:spcAft>
              <a:buSzPts val="5200"/>
              <a:buNone/>
              <a:defRPr sz="5200"/>
            </a:lvl3pPr>
            <a:lvl4pPr lvl="3" algn="ctr">
              <a:lnSpc>
                <a:spcPct val="100000"/>
              </a:lnSpc>
              <a:spcBef>
                <a:spcPts val="0"/>
              </a:spcBef>
              <a:spcAft>
                <a:spcPts val="0"/>
              </a:spcAft>
              <a:buSzPts val="5200"/>
              <a:buNone/>
              <a:defRPr sz="5200"/>
            </a:lvl4pPr>
            <a:lvl5pPr lvl="4" algn="ctr">
              <a:lnSpc>
                <a:spcPct val="100000"/>
              </a:lnSpc>
              <a:spcBef>
                <a:spcPts val="0"/>
              </a:spcBef>
              <a:spcAft>
                <a:spcPts val="0"/>
              </a:spcAft>
              <a:buSzPts val="5200"/>
              <a:buNone/>
              <a:defRPr sz="5200"/>
            </a:lvl5pPr>
            <a:lvl6pPr lvl="5" algn="ctr">
              <a:lnSpc>
                <a:spcPct val="100000"/>
              </a:lnSpc>
              <a:spcBef>
                <a:spcPts val="0"/>
              </a:spcBef>
              <a:spcAft>
                <a:spcPts val="0"/>
              </a:spcAft>
              <a:buSzPts val="5200"/>
              <a:buNone/>
              <a:defRPr sz="5200"/>
            </a:lvl6pPr>
            <a:lvl7pPr lvl="6" algn="ctr">
              <a:lnSpc>
                <a:spcPct val="100000"/>
              </a:lnSpc>
              <a:spcBef>
                <a:spcPts val="0"/>
              </a:spcBef>
              <a:spcAft>
                <a:spcPts val="0"/>
              </a:spcAft>
              <a:buSzPts val="5200"/>
              <a:buNone/>
              <a:defRPr sz="5200"/>
            </a:lvl7pPr>
            <a:lvl8pPr lvl="7" algn="ctr">
              <a:lnSpc>
                <a:spcPct val="100000"/>
              </a:lnSpc>
              <a:spcBef>
                <a:spcPts val="0"/>
              </a:spcBef>
              <a:spcAft>
                <a:spcPts val="0"/>
              </a:spcAft>
              <a:buSzPts val="5200"/>
              <a:buNone/>
              <a:defRPr sz="5200"/>
            </a:lvl8pPr>
            <a:lvl9pPr lvl="8" algn="ctr">
              <a:lnSpc>
                <a:spcPct val="100000"/>
              </a:lnSpc>
              <a:spcBef>
                <a:spcPts val="0"/>
              </a:spcBef>
              <a:spcAft>
                <a:spcPts val="0"/>
              </a:spcAft>
              <a:buSzPts val="5200"/>
              <a:buNone/>
              <a:defRPr sz="5200"/>
            </a:lvl9pPr>
          </a:lstStyle>
          <a:p/>
        </p:txBody>
      </p:sp>
      <p:sp>
        <p:nvSpPr>
          <p:cNvPr id="86" name="Google Shape;86;p55"/>
          <p:cNvSpPr txBox="1"/>
          <p:nvPr>
            <p:ph idx="1" type="subTitle"/>
          </p:nvPr>
        </p:nvSpPr>
        <p:spPr>
          <a:xfrm>
            <a:off x="311700" y="2834125"/>
            <a:ext cx="8520600" cy="7926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87" name="Google Shape;87;p55"/>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88" name="Shape 88"/>
        <p:cNvGrpSpPr/>
        <p:nvPr/>
      </p:nvGrpSpPr>
      <p:grpSpPr>
        <a:xfrm>
          <a:off x="0" y="0"/>
          <a:ext cx="0" cy="0"/>
          <a:chOff x="0" y="0"/>
          <a:chExt cx="0" cy="0"/>
        </a:xfrm>
      </p:grpSpPr>
      <p:sp>
        <p:nvSpPr>
          <p:cNvPr id="89" name="Google Shape;89;p56"/>
          <p:cNvSpPr txBox="1"/>
          <p:nvPr>
            <p:ph type="title"/>
          </p:nvPr>
        </p:nvSpPr>
        <p:spPr>
          <a:xfrm>
            <a:off x="311700" y="2150850"/>
            <a:ext cx="8520600" cy="841800"/>
          </a:xfrm>
          <a:prstGeom prst="rect">
            <a:avLst/>
          </a:prstGeom>
          <a:no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3600"/>
              <a:buNone/>
              <a:defRPr sz="3600"/>
            </a:lvl1pPr>
            <a:lvl2pPr lvl="1" algn="ctr">
              <a:lnSpc>
                <a:spcPct val="100000"/>
              </a:lnSpc>
              <a:spcBef>
                <a:spcPts val="0"/>
              </a:spcBef>
              <a:spcAft>
                <a:spcPts val="0"/>
              </a:spcAft>
              <a:buSzPts val="3600"/>
              <a:buNone/>
              <a:defRPr sz="3600"/>
            </a:lvl2pPr>
            <a:lvl3pPr lvl="2" algn="ctr">
              <a:lnSpc>
                <a:spcPct val="100000"/>
              </a:lnSpc>
              <a:spcBef>
                <a:spcPts val="0"/>
              </a:spcBef>
              <a:spcAft>
                <a:spcPts val="0"/>
              </a:spcAft>
              <a:buSzPts val="3600"/>
              <a:buNone/>
              <a:defRPr sz="3600"/>
            </a:lvl3pPr>
            <a:lvl4pPr lvl="3" algn="ctr">
              <a:lnSpc>
                <a:spcPct val="100000"/>
              </a:lnSpc>
              <a:spcBef>
                <a:spcPts val="0"/>
              </a:spcBef>
              <a:spcAft>
                <a:spcPts val="0"/>
              </a:spcAft>
              <a:buSzPts val="3600"/>
              <a:buNone/>
              <a:defRPr sz="3600"/>
            </a:lvl4pPr>
            <a:lvl5pPr lvl="4" algn="ctr">
              <a:lnSpc>
                <a:spcPct val="100000"/>
              </a:lnSpc>
              <a:spcBef>
                <a:spcPts val="0"/>
              </a:spcBef>
              <a:spcAft>
                <a:spcPts val="0"/>
              </a:spcAft>
              <a:buSzPts val="3600"/>
              <a:buNone/>
              <a:defRPr sz="3600"/>
            </a:lvl5pPr>
            <a:lvl6pPr lvl="5" algn="ctr">
              <a:lnSpc>
                <a:spcPct val="100000"/>
              </a:lnSpc>
              <a:spcBef>
                <a:spcPts val="0"/>
              </a:spcBef>
              <a:spcAft>
                <a:spcPts val="0"/>
              </a:spcAft>
              <a:buSzPts val="3600"/>
              <a:buNone/>
              <a:defRPr sz="3600"/>
            </a:lvl6pPr>
            <a:lvl7pPr lvl="6" algn="ctr">
              <a:lnSpc>
                <a:spcPct val="100000"/>
              </a:lnSpc>
              <a:spcBef>
                <a:spcPts val="0"/>
              </a:spcBef>
              <a:spcAft>
                <a:spcPts val="0"/>
              </a:spcAft>
              <a:buSzPts val="3600"/>
              <a:buNone/>
              <a:defRPr sz="3600"/>
            </a:lvl7pPr>
            <a:lvl8pPr lvl="7" algn="ctr">
              <a:lnSpc>
                <a:spcPct val="100000"/>
              </a:lnSpc>
              <a:spcBef>
                <a:spcPts val="0"/>
              </a:spcBef>
              <a:spcAft>
                <a:spcPts val="0"/>
              </a:spcAft>
              <a:buSzPts val="3600"/>
              <a:buNone/>
              <a:defRPr sz="3600"/>
            </a:lvl8pPr>
            <a:lvl9pPr lvl="8" algn="ctr">
              <a:lnSpc>
                <a:spcPct val="100000"/>
              </a:lnSpc>
              <a:spcBef>
                <a:spcPts val="0"/>
              </a:spcBef>
              <a:spcAft>
                <a:spcPts val="0"/>
              </a:spcAft>
              <a:buSzPts val="3600"/>
              <a:buNone/>
              <a:defRPr sz="3600"/>
            </a:lvl9pPr>
          </a:lstStyle>
          <a:p/>
        </p:txBody>
      </p:sp>
      <p:sp>
        <p:nvSpPr>
          <p:cNvPr id="90" name="Google Shape;90;p56"/>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91" name="Shape 91"/>
        <p:cNvGrpSpPr/>
        <p:nvPr/>
      </p:nvGrpSpPr>
      <p:grpSpPr>
        <a:xfrm>
          <a:off x="0" y="0"/>
          <a:ext cx="0" cy="0"/>
          <a:chOff x="0" y="0"/>
          <a:chExt cx="0" cy="0"/>
        </a:xfrm>
      </p:grpSpPr>
      <p:sp>
        <p:nvSpPr>
          <p:cNvPr id="92" name="Google Shape;92;p57"/>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93" name="Google Shape;93;p57"/>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342900" lvl="0" marL="457200" algn="l">
              <a:lnSpc>
                <a:spcPct val="115000"/>
              </a:lnSpc>
              <a:spcBef>
                <a:spcPts val="0"/>
              </a:spcBef>
              <a:spcAft>
                <a:spcPts val="0"/>
              </a:spcAft>
              <a:buSzPts val="1800"/>
              <a:buChar char="●"/>
              <a:defRPr/>
            </a:lvl1pPr>
            <a:lvl2pPr indent="-317500" lvl="1" marL="914400" algn="l">
              <a:lnSpc>
                <a:spcPct val="115000"/>
              </a:lnSpc>
              <a:spcBef>
                <a:spcPts val="1600"/>
              </a:spcBef>
              <a:spcAft>
                <a:spcPts val="0"/>
              </a:spcAft>
              <a:buSzPts val="1400"/>
              <a:buChar char="○"/>
              <a:defRPr/>
            </a:lvl2pPr>
            <a:lvl3pPr indent="-317500" lvl="2" marL="1371600" algn="l">
              <a:lnSpc>
                <a:spcPct val="115000"/>
              </a:lnSpc>
              <a:spcBef>
                <a:spcPts val="1600"/>
              </a:spcBef>
              <a:spcAft>
                <a:spcPts val="0"/>
              </a:spcAft>
              <a:buSzPts val="1400"/>
              <a:buChar char="■"/>
              <a:defRPr/>
            </a:lvl3pPr>
            <a:lvl4pPr indent="-317500" lvl="3" marL="1828800" algn="l">
              <a:lnSpc>
                <a:spcPct val="115000"/>
              </a:lnSpc>
              <a:spcBef>
                <a:spcPts val="1600"/>
              </a:spcBef>
              <a:spcAft>
                <a:spcPts val="0"/>
              </a:spcAft>
              <a:buSzPts val="1400"/>
              <a:buChar char="●"/>
              <a:defRPr/>
            </a:lvl4pPr>
            <a:lvl5pPr indent="-317500" lvl="4" marL="2286000" algn="l">
              <a:lnSpc>
                <a:spcPct val="115000"/>
              </a:lnSpc>
              <a:spcBef>
                <a:spcPts val="1600"/>
              </a:spcBef>
              <a:spcAft>
                <a:spcPts val="0"/>
              </a:spcAft>
              <a:buSzPts val="1400"/>
              <a:buChar char="○"/>
              <a:defRPr/>
            </a:lvl5pPr>
            <a:lvl6pPr indent="-317500" lvl="5" marL="2743200" algn="l">
              <a:lnSpc>
                <a:spcPct val="115000"/>
              </a:lnSpc>
              <a:spcBef>
                <a:spcPts val="1600"/>
              </a:spcBef>
              <a:spcAft>
                <a:spcPts val="0"/>
              </a:spcAft>
              <a:buSzPts val="1400"/>
              <a:buChar char="■"/>
              <a:defRPr/>
            </a:lvl6pPr>
            <a:lvl7pPr indent="-317500" lvl="6" marL="3200400" algn="l">
              <a:lnSpc>
                <a:spcPct val="115000"/>
              </a:lnSpc>
              <a:spcBef>
                <a:spcPts val="1600"/>
              </a:spcBef>
              <a:spcAft>
                <a:spcPts val="0"/>
              </a:spcAft>
              <a:buSzPts val="1400"/>
              <a:buChar char="●"/>
              <a:defRPr/>
            </a:lvl7pPr>
            <a:lvl8pPr indent="-317500" lvl="7" marL="3657600" algn="l">
              <a:lnSpc>
                <a:spcPct val="115000"/>
              </a:lnSpc>
              <a:spcBef>
                <a:spcPts val="1600"/>
              </a:spcBef>
              <a:spcAft>
                <a:spcPts val="0"/>
              </a:spcAft>
              <a:buSzPts val="1400"/>
              <a:buChar char="○"/>
              <a:defRPr/>
            </a:lvl8pPr>
            <a:lvl9pPr indent="-317500" lvl="8" marL="4114800" algn="l">
              <a:lnSpc>
                <a:spcPct val="115000"/>
              </a:lnSpc>
              <a:spcBef>
                <a:spcPts val="1600"/>
              </a:spcBef>
              <a:spcAft>
                <a:spcPts val="1600"/>
              </a:spcAft>
              <a:buSzPts val="1400"/>
              <a:buChar char="■"/>
              <a:defRPr/>
            </a:lvl9pPr>
          </a:lstStyle>
          <a:p/>
        </p:txBody>
      </p:sp>
      <p:sp>
        <p:nvSpPr>
          <p:cNvPr id="94" name="Google Shape;94;p57"/>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with Content &amp; Image">
  <p:cSld name="Title with Content &amp; Image">
    <p:bg>
      <p:bgPr>
        <a:solidFill>
          <a:srgbClr val="FFFFFF"/>
        </a:solidFill>
      </p:bgPr>
    </p:bg>
    <p:spTree>
      <p:nvGrpSpPr>
        <p:cNvPr id="14" name="Shape 14"/>
        <p:cNvGrpSpPr/>
        <p:nvPr/>
      </p:nvGrpSpPr>
      <p:grpSpPr>
        <a:xfrm>
          <a:off x="0" y="0"/>
          <a:ext cx="0" cy="0"/>
          <a:chOff x="0" y="0"/>
          <a:chExt cx="0" cy="0"/>
        </a:xfrm>
      </p:grpSpPr>
      <p:sp>
        <p:nvSpPr>
          <p:cNvPr id="15" name="Google Shape;15;p39"/>
          <p:cNvSpPr txBox="1"/>
          <p:nvPr>
            <p:ph idx="1" type="body"/>
          </p:nvPr>
        </p:nvSpPr>
        <p:spPr>
          <a:xfrm>
            <a:off x="457200" y="912875"/>
            <a:ext cx="8229600" cy="309600"/>
          </a:xfrm>
          <a:prstGeom prst="rect">
            <a:avLst/>
          </a:prstGeom>
          <a:noFill/>
          <a:ln>
            <a:noFill/>
          </a:ln>
        </p:spPr>
        <p:txBody>
          <a:bodyPr anchorCtr="0" anchor="t" bIns="34275" lIns="34275" spcFirstLastPara="1" rIns="34275" wrap="square" tIns="34275">
            <a:noAutofit/>
          </a:bodyPr>
          <a:lstStyle>
            <a:lvl1pPr indent="-228600" lvl="0" marL="457200" marR="0" algn="l">
              <a:lnSpc>
                <a:spcPct val="100000"/>
              </a:lnSpc>
              <a:spcBef>
                <a:spcPts val="0"/>
              </a:spcBef>
              <a:spcAft>
                <a:spcPts val="0"/>
              </a:spcAft>
              <a:buClr>
                <a:srgbClr val="02B3E4"/>
              </a:buClr>
              <a:buSzPts val="500"/>
              <a:buFont typeface="Open Sans"/>
              <a:buNone/>
              <a:defRPr b="0" i="0" sz="1800" u="none" cap="none" strike="noStrike">
                <a:solidFill>
                  <a:srgbClr val="02B3E4"/>
                </a:solidFill>
                <a:latin typeface="Open Sans"/>
                <a:ea typeface="Open Sans"/>
                <a:cs typeface="Open Sans"/>
                <a:sym typeface="Open Sans"/>
              </a:defRPr>
            </a:lvl1pPr>
            <a:lvl2pPr indent="-228600" lvl="1" marL="914400" marR="0" algn="l">
              <a:lnSpc>
                <a:spcPct val="100000"/>
              </a:lnSpc>
              <a:spcBef>
                <a:spcPts val="700"/>
              </a:spcBef>
              <a:spcAft>
                <a:spcPts val="0"/>
              </a:spcAft>
              <a:buClr>
                <a:srgbClr val="2D3D4A"/>
              </a:buClr>
              <a:buSzPts val="500"/>
              <a:buFont typeface="Open Sans"/>
              <a:buNone/>
              <a:defRPr b="0" i="0" sz="1800" u="none" cap="none" strike="noStrike">
                <a:solidFill>
                  <a:srgbClr val="2D3D4A"/>
                </a:solidFill>
                <a:latin typeface="Open Sans"/>
                <a:ea typeface="Open Sans"/>
                <a:cs typeface="Open Sans"/>
                <a:sym typeface="Open Sans"/>
              </a:defRPr>
            </a:lvl2pPr>
            <a:lvl3pPr indent="-228600" lvl="2" marL="1371600" marR="0" algn="l">
              <a:lnSpc>
                <a:spcPct val="100000"/>
              </a:lnSpc>
              <a:spcBef>
                <a:spcPts val="700"/>
              </a:spcBef>
              <a:spcAft>
                <a:spcPts val="0"/>
              </a:spcAft>
              <a:buClr>
                <a:srgbClr val="2D3D4A"/>
              </a:buClr>
              <a:buSzPts val="500"/>
              <a:buFont typeface="Open Sans"/>
              <a:buNone/>
              <a:defRPr b="0" i="0" sz="1800" u="none" cap="none" strike="noStrike">
                <a:solidFill>
                  <a:srgbClr val="2D3D4A"/>
                </a:solidFill>
                <a:latin typeface="Open Sans"/>
                <a:ea typeface="Open Sans"/>
                <a:cs typeface="Open Sans"/>
                <a:sym typeface="Open Sans"/>
              </a:defRPr>
            </a:lvl3pPr>
            <a:lvl4pPr indent="-228600" lvl="3" marL="1828800" marR="0" algn="l">
              <a:lnSpc>
                <a:spcPct val="100000"/>
              </a:lnSpc>
              <a:spcBef>
                <a:spcPts val="700"/>
              </a:spcBef>
              <a:spcAft>
                <a:spcPts val="0"/>
              </a:spcAft>
              <a:buClr>
                <a:srgbClr val="2D3D4A"/>
              </a:buClr>
              <a:buSzPts val="500"/>
              <a:buFont typeface="Open Sans"/>
              <a:buNone/>
              <a:defRPr b="0" i="0" sz="1800" u="none" cap="none" strike="noStrike">
                <a:solidFill>
                  <a:srgbClr val="2D3D4A"/>
                </a:solidFill>
                <a:latin typeface="Open Sans"/>
                <a:ea typeface="Open Sans"/>
                <a:cs typeface="Open Sans"/>
                <a:sym typeface="Open Sans"/>
              </a:defRPr>
            </a:lvl4pPr>
            <a:lvl5pPr indent="-228600" lvl="4" marL="2286000" marR="0" algn="l">
              <a:lnSpc>
                <a:spcPct val="100000"/>
              </a:lnSpc>
              <a:spcBef>
                <a:spcPts val="700"/>
              </a:spcBef>
              <a:spcAft>
                <a:spcPts val="0"/>
              </a:spcAft>
              <a:buClr>
                <a:srgbClr val="2D3D4A"/>
              </a:buClr>
              <a:buSzPts val="500"/>
              <a:buFont typeface="Open Sans"/>
              <a:buNone/>
              <a:defRPr b="0" i="0" sz="1800" u="none" cap="none" strike="noStrike">
                <a:solidFill>
                  <a:srgbClr val="2D3D4A"/>
                </a:solidFill>
                <a:latin typeface="Open Sans"/>
                <a:ea typeface="Open Sans"/>
                <a:cs typeface="Open Sans"/>
                <a:sym typeface="Open Sans"/>
              </a:defRPr>
            </a:lvl5pPr>
            <a:lvl6pPr indent="-228600" lvl="5" marL="2743200" marR="0" algn="l">
              <a:lnSpc>
                <a:spcPct val="100000"/>
              </a:lnSpc>
              <a:spcBef>
                <a:spcPts val="700"/>
              </a:spcBef>
              <a:spcAft>
                <a:spcPts val="0"/>
              </a:spcAft>
              <a:buClr>
                <a:srgbClr val="2D3D4A"/>
              </a:buClr>
              <a:buSzPts val="500"/>
              <a:buFont typeface="Open Sans"/>
              <a:buNone/>
              <a:defRPr b="0" i="0" sz="1800" u="none" cap="none" strike="noStrike">
                <a:solidFill>
                  <a:srgbClr val="2D3D4A"/>
                </a:solidFill>
                <a:latin typeface="Open Sans"/>
                <a:ea typeface="Open Sans"/>
                <a:cs typeface="Open Sans"/>
                <a:sym typeface="Open Sans"/>
              </a:defRPr>
            </a:lvl6pPr>
            <a:lvl7pPr indent="-228600" lvl="6" marL="3200400" marR="0" algn="l">
              <a:lnSpc>
                <a:spcPct val="100000"/>
              </a:lnSpc>
              <a:spcBef>
                <a:spcPts val="700"/>
              </a:spcBef>
              <a:spcAft>
                <a:spcPts val="0"/>
              </a:spcAft>
              <a:buClr>
                <a:srgbClr val="2D3D4A"/>
              </a:buClr>
              <a:buSzPts val="500"/>
              <a:buFont typeface="Open Sans"/>
              <a:buNone/>
              <a:defRPr b="0" i="0" sz="1800" u="none" cap="none" strike="noStrike">
                <a:solidFill>
                  <a:srgbClr val="2D3D4A"/>
                </a:solidFill>
                <a:latin typeface="Open Sans"/>
                <a:ea typeface="Open Sans"/>
                <a:cs typeface="Open Sans"/>
                <a:sym typeface="Open Sans"/>
              </a:defRPr>
            </a:lvl7pPr>
            <a:lvl8pPr indent="-228600" lvl="7" marL="3657600" marR="0" algn="l">
              <a:lnSpc>
                <a:spcPct val="100000"/>
              </a:lnSpc>
              <a:spcBef>
                <a:spcPts val="700"/>
              </a:spcBef>
              <a:spcAft>
                <a:spcPts val="0"/>
              </a:spcAft>
              <a:buClr>
                <a:srgbClr val="2D3D4A"/>
              </a:buClr>
              <a:buSzPts val="500"/>
              <a:buFont typeface="Open Sans"/>
              <a:buNone/>
              <a:defRPr b="0" i="0" sz="1800" u="none" cap="none" strike="noStrike">
                <a:solidFill>
                  <a:srgbClr val="2D3D4A"/>
                </a:solidFill>
                <a:latin typeface="Open Sans"/>
                <a:ea typeface="Open Sans"/>
                <a:cs typeface="Open Sans"/>
                <a:sym typeface="Open Sans"/>
              </a:defRPr>
            </a:lvl8pPr>
            <a:lvl9pPr indent="-228600" lvl="8" marL="4114800" marR="0" algn="l">
              <a:lnSpc>
                <a:spcPct val="100000"/>
              </a:lnSpc>
              <a:spcBef>
                <a:spcPts val="700"/>
              </a:spcBef>
              <a:spcAft>
                <a:spcPts val="0"/>
              </a:spcAft>
              <a:buClr>
                <a:srgbClr val="2D3D4A"/>
              </a:buClr>
              <a:buSzPts val="500"/>
              <a:buFont typeface="Open Sans"/>
              <a:buNone/>
              <a:defRPr b="0" i="0" sz="1800" u="none" cap="none" strike="noStrike">
                <a:solidFill>
                  <a:srgbClr val="2D3D4A"/>
                </a:solidFill>
                <a:latin typeface="Open Sans"/>
                <a:ea typeface="Open Sans"/>
                <a:cs typeface="Open Sans"/>
                <a:sym typeface="Open Sans"/>
              </a:defRPr>
            </a:lvl9pPr>
          </a:lstStyle>
          <a:p/>
        </p:txBody>
      </p:sp>
      <p:sp>
        <p:nvSpPr>
          <p:cNvPr id="16" name="Google Shape;16;p39"/>
          <p:cNvSpPr txBox="1"/>
          <p:nvPr>
            <p:ph idx="2" type="body"/>
          </p:nvPr>
        </p:nvSpPr>
        <p:spPr>
          <a:xfrm>
            <a:off x="457200" y="4914900"/>
            <a:ext cx="3957600" cy="114300"/>
          </a:xfrm>
          <a:prstGeom prst="rect">
            <a:avLst/>
          </a:prstGeom>
          <a:noFill/>
          <a:ln>
            <a:noFill/>
          </a:ln>
        </p:spPr>
        <p:txBody>
          <a:bodyPr anchorCtr="0" anchor="t" bIns="34275" lIns="34275" spcFirstLastPara="1" rIns="34275" wrap="square" tIns="34275">
            <a:noAutofit/>
          </a:bodyPr>
          <a:lstStyle>
            <a:lvl1pPr indent="-228600" lvl="0" marL="457200" marR="0" algn="l">
              <a:lnSpc>
                <a:spcPct val="100000"/>
              </a:lnSpc>
              <a:spcBef>
                <a:spcPts val="0"/>
              </a:spcBef>
              <a:spcAft>
                <a:spcPts val="0"/>
              </a:spcAft>
              <a:buClr>
                <a:srgbClr val="7D97AD"/>
              </a:buClr>
              <a:buSzPts val="500"/>
              <a:buFont typeface="Open Sans"/>
              <a:buNone/>
              <a:defRPr b="0" i="0" sz="700" u="none" cap="none" strike="noStrike">
                <a:solidFill>
                  <a:srgbClr val="7D97AD"/>
                </a:solidFill>
                <a:latin typeface="Open Sans"/>
                <a:ea typeface="Open Sans"/>
                <a:cs typeface="Open Sans"/>
                <a:sym typeface="Open Sans"/>
              </a:defRPr>
            </a:lvl1pPr>
            <a:lvl2pPr indent="-228600" lvl="1" marL="914400" marR="0" algn="l">
              <a:lnSpc>
                <a:spcPct val="100000"/>
              </a:lnSpc>
              <a:spcBef>
                <a:spcPts val="700"/>
              </a:spcBef>
              <a:spcAft>
                <a:spcPts val="0"/>
              </a:spcAft>
              <a:buClr>
                <a:srgbClr val="2D3D4A"/>
              </a:buClr>
              <a:buSzPts val="500"/>
              <a:buFont typeface="Open Sans"/>
              <a:buNone/>
              <a:defRPr b="0" i="0" sz="1800" u="none" cap="none" strike="noStrike">
                <a:solidFill>
                  <a:srgbClr val="2D3D4A"/>
                </a:solidFill>
                <a:latin typeface="Open Sans"/>
                <a:ea typeface="Open Sans"/>
                <a:cs typeface="Open Sans"/>
                <a:sym typeface="Open Sans"/>
              </a:defRPr>
            </a:lvl2pPr>
            <a:lvl3pPr indent="-228600" lvl="2" marL="1371600" marR="0" algn="l">
              <a:lnSpc>
                <a:spcPct val="100000"/>
              </a:lnSpc>
              <a:spcBef>
                <a:spcPts val="700"/>
              </a:spcBef>
              <a:spcAft>
                <a:spcPts val="0"/>
              </a:spcAft>
              <a:buClr>
                <a:srgbClr val="2D3D4A"/>
              </a:buClr>
              <a:buSzPts val="500"/>
              <a:buFont typeface="Open Sans"/>
              <a:buNone/>
              <a:defRPr b="0" i="0" sz="1800" u="none" cap="none" strike="noStrike">
                <a:solidFill>
                  <a:srgbClr val="2D3D4A"/>
                </a:solidFill>
                <a:latin typeface="Open Sans"/>
                <a:ea typeface="Open Sans"/>
                <a:cs typeface="Open Sans"/>
                <a:sym typeface="Open Sans"/>
              </a:defRPr>
            </a:lvl3pPr>
            <a:lvl4pPr indent="-228600" lvl="3" marL="1828800" marR="0" algn="l">
              <a:lnSpc>
                <a:spcPct val="100000"/>
              </a:lnSpc>
              <a:spcBef>
                <a:spcPts val="700"/>
              </a:spcBef>
              <a:spcAft>
                <a:spcPts val="0"/>
              </a:spcAft>
              <a:buClr>
                <a:srgbClr val="2D3D4A"/>
              </a:buClr>
              <a:buSzPts val="500"/>
              <a:buFont typeface="Open Sans"/>
              <a:buNone/>
              <a:defRPr b="0" i="0" sz="1800" u="none" cap="none" strike="noStrike">
                <a:solidFill>
                  <a:srgbClr val="2D3D4A"/>
                </a:solidFill>
                <a:latin typeface="Open Sans"/>
                <a:ea typeface="Open Sans"/>
                <a:cs typeface="Open Sans"/>
                <a:sym typeface="Open Sans"/>
              </a:defRPr>
            </a:lvl4pPr>
            <a:lvl5pPr indent="-228600" lvl="4" marL="2286000" marR="0" algn="l">
              <a:lnSpc>
                <a:spcPct val="100000"/>
              </a:lnSpc>
              <a:spcBef>
                <a:spcPts val="700"/>
              </a:spcBef>
              <a:spcAft>
                <a:spcPts val="0"/>
              </a:spcAft>
              <a:buClr>
                <a:srgbClr val="2D3D4A"/>
              </a:buClr>
              <a:buSzPts val="500"/>
              <a:buFont typeface="Open Sans"/>
              <a:buNone/>
              <a:defRPr b="0" i="0" sz="1800" u="none" cap="none" strike="noStrike">
                <a:solidFill>
                  <a:srgbClr val="2D3D4A"/>
                </a:solidFill>
                <a:latin typeface="Open Sans"/>
                <a:ea typeface="Open Sans"/>
                <a:cs typeface="Open Sans"/>
                <a:sym typeface="Open Sans"/>
              </a:defRPr>
            </a:lvl5pPr>
            <a:lvl6pPr indent="-228600" lvl="5" marL="2743200" marR="0" algn="l">
              <a:lnSpc>
                <a:spcPct val="100000"/>
              </a:lnSpc>
              <a:spcBef>
                <a:spcPts val="700"/>
              </a:spcBef>
              <a:spcAft>
                <a:spcPts val="0"/>
              </a:spcAft>
              <a:buClr>
                <a:srgbClr val="2D3D4A"/>
              </a:buClr>
              <a:buSzPts val="500"/>
              <a:buFont typeface="Open Sans"/>
              <a:buNone/>
              <a:defRPr b="0" i="0" sz="1800" u="none" cap="none" strike="noStrike">
                <a:solidFill>
                  <a:srgbClr val="2D3D4A"/>
                </a:solidFill>
                <a:latin typeface="Open Sans"/>
                <a:ea typeface="Open Sans"/>
                <a:cs typeface="Open Sans"/>
                <a:sym typeface="Open Sans"/>
              </a:defRPr>
            </a:lvl6pPr>
            <a:lvl7pPr indent="-228600" lvl="6" marL="3200400" marR="0" algn="l">
              <a:lnSpc>
                <a:spcPct val="100000"/>
              </a:lnSpc>
              <a:spcBef>
                <a:spcPts val="700"/>
              </a:spcBef>
              <a:spcAft>
                <a:spcPts val="0"/>
              </a:spcAft>
              <a:buClr>
                <a:srgbClr val="2D3D4A"/>
              </a:buClr>
              <a:buSzPts val="500"/>
              <a:buFont typeface="Open Sans"/>
              <a:buNone/>
              <a:defRPr b="0" i="0" sz="1800" u="none" cap="none" strike="noStrike">
                <a:solidFill>
                  <a:srgbClr val="2D3D4A"/>
                </a:solidFill>
                <a:latin typeface="Open Sans"/>
                <a:ea typeface="Open Sans"/>
                <a:cs typeface="Open Sans"/>
                <a:sym typeface="Open Sans"/>
              </a:defRPr>
            </a:lvl7pPr>
            <a:lvl8pPr indent="-228600" lvl="7" marL="3657600" marR="0" algn="l">
              <a:lnSpc>
                <a:spcPct val="100000"/>
              </a:lnSpc>
              <a:spcBef>
                <a:spcPts val="700"/>
              </a:spcBef>
              <a:spcAft>
                <a:spcPts val="0"/>
              </a:spcAft>
              <a:buClr>
                <a:srgbClr val="2D3D4A"/>
              </a:buClr>
              <a:buSzPts val="500"/>
              <a:buFont typeface="Open Sans"/>
              <a:buNone/>
              <a:defRPr b="0" i="0" sz="1800" u="none" cap="none" strike="noStrike">
                <a:solidFill>
                  <a:srgbClr val="2D3D4A"/>
                </a:solidFill>
                <a:latin typeface="Open Sans"/>
                <a:ea typeface="Open Sans"/>
                <a:cs typeface="Open Sans"/>
                <a:sym typeface="Open Sans"/>
              </a:defRPr>
            </a:lvl8pPr>
            <a:lvl9pPr indent="-228600" lvl="8" marL="4114800" marR="0" algn="l">
              <a:lnSpc>
                <a:spcPct val="100000"/>
              </a:lnSpc>
              <a:spcBef>
                <a:spcPts val="700"/>
              </a:spcBef>
              <a:spcAft>
                <a:spcPts val="0"/>
              </a:spcAft>
              <a:buClr>
                <a:srgbClr val="2D3D4A"/>
              </a:buClr>
              <a:buSzPts val="500"/>
              <a:buFont typeface="Open Sans"/>
              <a:buNone/>
              <a:defRPr b="0" i="0" sz="1800" u="none" cap="none" strike="noStrike">
                <a:solidFill>
                  <a:srgbClr val="2D3D4A"/>
                </a:solidFill>
                <a:latin typeface="Open Sans"/>
                <a:ea typeface="Open Sans"/>
                <a:cs typeface="Open Sans"/>
                <a:sym typeface="Open Sans"/>
              </a:defRPr>
            </a:lvl9pPr>
          </a:lstStyle>
          <a:p/>
        </p:txBody>
      </p:sp>
      <p:sp>
        <p:nvSpPr>
          <p:cNvPr id="17" name="Google Shape;17;p39"/>
          <p:cNvSpPr txBox="1"/>
          <p:nvPr>
            <p:ph type="title"/>
          </p:nvPr>
        </p:nvSpPr>
        <p:spPr>
          <a:xfrm>
            <a:off x="457200" y="304800"/>
            <a:ext cx="8229600" cy="593700"/>
          </a:xfrm>
          <a:prstGeom prst="rect">
            <a:avLst/>
          </a:prstGeom>
          <a:noFill/>
          <a:ln>
            <a:noFill/>
          </a:ln>
        </p:spPr>
        <p:txBody>
          <a:bodyPr anchorCtr="0" anchor="t" bIns="34275" lIns="34275" spcFirstLastPara="1" rIns="34275" wrap="square" tIns="34275">
            <a:noAutofit/>
          </a:bodyPr>
          <a:lstStyle>
            <a:lvl1pPr lvl="0" marR="0" algn="l">
              <a:lnSpc>
                <a:spcPct val="100000"/>
              </a:lnSpc>
              <a:spcBef>
                <a:spcPts val="0"/>
              </a:spcBef>
              <a:spcAft>
                <a:spcPts val="0"/>
              </a:spcAft>
              <a:buClr>
                <a:srgbClr val="2D3D4A"/>
              </a:buClr>
              <a:buSzPts val="500"/>
              <a:buFont typeface="Open Sans"/>
              <a:buNone/>
              <a:defRPr b="0" i="0" sz="3600" u="none" cap="none" strike="noStrike">
                <a:solidFill>
                  <a:srgbClr val="2D3D4A"/>
                </a:solidFill>
                <a:latin typeface="Open Sans"/>
                <a:ea typeface="Open Sans"/>
                <a:cs typeface="Open Sans"/>
                <a:sym typeface="Open Sans"/>
              </a:defRPr>
            </a:lvl1pPr>
            <a:lvl2pPr lvl="1" marR="0" algn="l">
              <a:lnSpc>
                <a:spcPct val="120000"/>
              </a:lnSpc>
              <a:spcBef>
                <a:spcPts val="0"/>
              </a:spcBef>
              <a:spcAft>
                <a:spcPts val="0"/>
              </a:spcAft>
              <a:buClr>
                <a:srgbClr val="FFFFFF"/>
              </a:buClr>
              <a:buSzPts val="500"/>
              <a:buFont typeface="Open Sans"/>
              <a:buNone/>
              <a:defRPr b="0" i="0" sz="4500" u="none" cap="none" strike="noStrike">
                <a:solidFill>
                  <a:srgbClr val="FFFFFF"/>
                </a:solidFill>
                <a:latin typeface="Open Sans"/>
                <a:ea typeface="Open Sans"/>
                <a:cs typeface="Open Sans"/>
                <a:sym typeface="Open Sans"/>
              </a:defRPr>
            </a:lvl2pPr>
            <a:lvl3pPr lvl="2" marR="0" algn="l">
              <a:lnSpc>
                <a:spcPct val="120000"/>
              </a:lnSpc>
              <a:spcBef>
                <a:spcPts val="0"/>
              </a:spcBef>
              <a:spcAft>
                <a:spcPts val="0"/>
              </a:spcAft>
              <a:buClr>
                <a:srgbClr val="FFFFFF"/>
              </a:buClr>
              <a:buSzPts val="500"/>
              <a:buFont typeface="Open Sans"/>
              <a:buNone/>
              <a:defRPr b="0" i="0" sz="4500" u="none" cap="none" strike="noStrike">
                <a:solidFill>
                  <a:srgbClr val="FFFFFF"/>
                </a:solidFill>
                <a:latin typeface="Open Sans"/>
                <a:ea typeface="Open Sans"/>
                <a:cs typeface="Open Sans"/>
                <a:sym typeface="Open Sans"/>
              </a:defRPr>
            </a:lvl3pPr>
            <a:lvl4pPr lvl="3" marR="0" algn="l">
              <a:lnSpc>
                <a:spcPct val="120000"/>
              </a:lnSpc>
              <a:spcBef>
                <a:spcPts val="0"/>
              </a:spcBef>
              <a:spcAft>
                <a:spcPts val="0"/>
              </a:spcAft>
              <a:buClr>
                <a:srgbClr val="FFFFFF"/>
              </a:buClr>
              <a:buSzPts val="500"/>
              <a:buFont typeface="Open Sans"/>
              <a:buNone/>
              <a:defRPr b="0" i="0" sz="4500" u="none" cap="none" strike="noStrike">
                <a:solidFill>
                  <a:srgbClr val="FFFFFF"/>
                </a:solidFill>
                <a:latin typeface="Open Sans"/>
                <a:ea typeface="Open Sans"/>
                <a:cs typeface="Open Sans"/>
                <a:sym typeface="Open Sans"/>
              </a:defRPr>
            </a:lvl4pPr>
            <a:lvl5pPr lvl="4" marR="0" algn="l">
              <a:lnSpc>
                <a:spcPct val="120000"/>
              </a:lnSpc>
              <a:spcBef>
                <a:spcPts val="0"/>
              </a:spcBef>
              <a:spcAft>
                <a:spcPts val="0"/>
              </a:spcAft>
              <a:buClr>
                <a:srgbClr val="FFFFFF"/>
              </a:buClr>
              <a:buSzPts val="500"/>
              <a:buFont typeface="Open Sans"/>
              <a:buNone/>
              <a:defRPr b="0" i="0" sz="4500" u="none" cap="none" strike="noStrike">
                <a:solidFill>
                  <a:srgbClr val="FFFFFF"/>
                </a:solidFill>
                <a:latin typeface="Open Sans"/>
                <a:ea typeface="Open Sans"/>
                <a:cs typeface="Open Sans"/>
                <a:sym typeface="Open Sans"/>
              </a:defRPr>
            </a:lvl5pPr>
            <a:lvl6pPr lvl="5" marR="0" algn="l">
              <a:lnSpc>
                <a:spcPct val="120000"/>
              </a:lnSpc>
              <a:spcBef>
                <a:spcPts val="0"/>
              </a:spcBef>
              <a:spcAft>
                <a:spcPts val="0"/>
              </a:spcAft>
              <a:buClr>
                <a:srgbClr val="FFFFFF"/>
              </a:buClr>
              <a:buSzPts val="500"/>
              <a:buFont typeface="Open Sans"/>
              <a:buNone/>
              <a:defRPr b="0" i="0" sz="4500" u="none" cap="none" strike="noStrike">
                <a:solidFill>
                  <a:srgbClr val="FFFFFF"/>
                </a:solidFill>
                <a:latin typeface="Open Sans"/>
                <a:ea typeface="Open Sans"/>
                <a:cs typeface="Open Sans"/>
                <a:sym typeface="Open Sans"/>
              </a:defRPr>
            </a:lvl6pPr>
            <a:lvl7pPr lvl="6" marR="0" algn="l">
              <a:lnSpc>
                <a:spcPct val="120000"/>
              </a:lnSpc>
              <a:spcBef>
                <a:spcPts val="0"/>
              </a:spcBef>
              <a:spcAft>
                <a:spcPts val="0"/>
              </a:spcAft>
              <a:buClr>
                <a:srgbClr val="FFFFFF"/>
              </a:buClr>
              <a:buSzPts val="500"/>
              <a:buFont typeface="Open Sans"/>
              <a:buNone/>
              <a:defRPr b="0" i="0" sz="4500" u="none" cap="none" strike="noStrike">
                <a:solidFill>
                  <a:srgbClr val="FFFFFF"/>
                </a:solidFill>
                <a:latin typeface="Open Sans"/>
                <a:ea typeface="Open Sans"/>
                <a:cs typeface="Open Sans"/>
                <a:sym typeface="Open Sans"/>
              </a:defRPr>
            </a:lvl7pPr>
            <a:lvl8pPr lvl="7" marR="0" algn="l">
              <a:lnSpc>
                <a:spcPct val="120000"/>
              </a:lnSpc>
              <a:spcBef>
                <a:spcPts val="0"/>
              </a:spcBef>
              <a:spcAft>
                <a:spcPts val="0"/>
              </a:spcAft>
              <a:buClr>
                <a:srgbClr val="FFFFFF"/>
              </a:buClr>
              <a:buSzPts val="500"/>
              <a:buFont typeface="Open Sans"/>
              <a:buNone/>
              <a:defRPr b="0" i="0" sz="4500" u="none" cap="none" strike="noStrike">
                <a:solidFill>
                  <a:srgbClr val="FFFFFF"/>
                </a:solidFill>
                <a:latin typeface="Open Sans"/>
                <a:ea typeface="Open Sans"/>
                <a:cs typeface="Open Sans"/>
                <a:sym typeface="Open Sans"/>
              </a:defRPr>
            </a:lvl8pPr>
            <a:lvl9pPr lvl="8" marR="0" algn="l">
              <a:lnSpc>
                <a:spcPct val="120000"/>
              </a:lnSpc>
              <a:spcBef>
                <a:spcPts val="0"/>
              </a:spcBef>
              <a:spcAft>
                <a:spcPts val="0"/>
              </a:spcAft>
              <a:buClr>
                <a:srgbClr val="FFFFFF"/>
              </a:buClr>
              <a:buSzPts val="500"/>
              <a:buFont typeface="Open Sans"/>
              <a:buNone/>
              <a:defRPr b="0" i="0" sz="4500" u="none" cap="none" strike="noStrike">
                <a:solidFill>
                  <a:srgbClr val="FFFFFF"/>
                </a:solidFill>
                <a:latin typeface="Open Sans"/>
                <a:ea typeface="Open Sans"/>
                <a:cs typeface="Open Sans"/>
                <a:sym typeface="Open Sans"/>
              </a:defRPr>
            </a:lvl9pPr>
          </a:lstStyle>
          <a:p/>
        </p:txBody>
      </p:sp>
      <p:sp>
        <p:nvSpPr>
          <p:cNvPr id="18" name="Google Shape;18;p39"/>
          <p:cNvSpPr txBox="1"/>
          <p:nvPr>
            <p:ph idx="3" type="body"/>
          </p:nvPr>
        </p:nvSpPr>
        <p:spPr>
          <a:xfrm>
            <a:off x="457200" y="1714500"/>
            <a:ext cx="4025100" cy="2857500"/>
          </a:xfrm>
          <a:prstGeom prst="rect">
            <a:avLst/>
          </a:prstGeom>
          <a:noFill/>
          <a:ln>
            <a:noFill/>
          </a:ln>
        </p:spPr>
        <p:txBody>
          <a:bodyPr anchorCtr="0" anchor="ctr" bIns="34275" lIns="34275" spcFirstLastPara="1" rIns="34275" wrap="square" tIns="34275">
            <a:noAutofit/>
          </a:bodyPr>
          <a:lstStyle>
            <a:lvl1pPr indent="-317500" lvl="0" marL="457200" marR="0" algn="l">
              <a:lnSpc>
                <a:spcPct val="100000"/>
              </a:lnSpc>
              <a:spcBef>
                <a:spcPts val="700"/>
              </a:spcBef>
              <a:spcAft>
                <a:spcPts val="0"/>
              </a:spcAft>
              <a:buClr>
                <a:srgbClr val="2D3D4A"/>
              </a:buClr>
              <a:buSzPts val="1400"/>
              <a:buFont typeface="Open Sans"/>
              <a:buChar char="•"/>
              <a:defRPr b="0" i="0" sz="1800" u="none" cap="none" strike="noStrike">
                <a:solidFill>
                  <a:srgbClr val="2D3D4A"/>
                </a:solidFill>
                <a:latin typeface="Open Sans"/>
                <a:ea typeface="Open Sans"/>
                <a:cs typeface="Open Sans"/>
                <a:sym typeface="Open Sans"/>
              </a:defRPr>
            </a:lvl1pPr>
            <a:lvl2pPr indent="-311150" lvl="1" marL="914400" marR="0" algn="l">
              <a:lnSpc>
                <a:spcPct val="100000"/>
              </a:lnSpc>
              <a:spcBef>
                <a:spcPts val="700"/>
              </a:spcBef>
              <a:spcAft>
                <a:spcPts val="0"/>
              </a:spcAft>
              <a:buClr>
                <a:srgbClr val="2D3D4A"/>
              </a:buClr>
              <a:buSzPts val="1300"/>
              <a:buFont typeface="Open Sans"/>
              <a:buChar char="–"/>
              <a:defRPr b="0" i="0" sz="1600" u="none" cap="none" strike="noStrike">
                <a:solidFill>
                  <a:srgbClr val="2D3D4A"/>
                </a:solidFill>
                <a:latin typeface="Open Sans"/>
                <a:ea typeface="Open Sans"/>
                <a:cs typeface="Open Sans"/>
                <a:sym typeface="Open Sans"/>
              </a:defRPr>
            </a:lvl2pPr>
            <a:lvl3pPr indent="-298450" lvl="2" marL="1371600" marR="0" algn="l">
              <a:lnSpc>
                <a:spcPct val="100000"/>
              </a:lnSpc>
              <a:spcBef>
                <a:spcPts val="700"/>
              </a:spcBef>
              <a:spcAft>
                <a:spcPts val="0"/>
              </a:spcAft>
              <a:buClr>
                <a:srgbClr val="2D3D4A"/>
              </a:buClr>
              <a:buSzPts val="1100"/>
              <a:buFont typeface="Open Sans"/>
              <a:buChar char="–"/>
              <a:defRPr b="0" i="0" sz="1400" u="none" cap="none" strike="noStrike">
                <a:solidFill>
                  <a:srgbClr val="2D3D4A"/>
                </a:solidFill>
                <a:latin typeface="Open Sans"/>
                <a:ea typeface="Open Sans"/>
                <a:cs typeface="Open Sans"/>
                <a:sym typeface="Open Sans"/>
              </a:defRPr>
            </a:lvl3pPr>
            <a:lvl4pPr indent="-298450" lvl="3" marL="1828800" marR="0" algn="l">
              <a:lnSpc>
                <a:spcPct val="100000"/>
              </a:lnSpc>
              <a:spcBef>
                <a:spcPts val="700"/>
              </a:spcBef>
              <a:spcAft>
                <a:spcPts val="0"/>
              </a:spcAft>
              <a:buClr>
                <a:srgbClr val="2D3D4A"/>
              </a:buClr>
              <a:buSzPts val="1100"/>
              <a:buFont typeface="Open Sans"/>
              <a:buChar char="–"/>
              <a:defRPr b="0" i="0" sz="1400" u="none" cap="none" strike="noStrike">
                <a:solidFill>
                  <a:srgbClr val="2D3D4A"/>
                </a:solidFill>
                <a:latin typeface="Open Sans"/>
                <a:ea typeface="Open Sans"/>
                <a:cs typeface="Open Sans"/>
                <a:sym typeface="Open Sans"/>
              </a:defRPr>
            </a:lvl4pPr>
            <a:lvl5pPr indent="-298450" lvl="4" marL="2286000" marR="0" algn="l">
              <a:lnSpc>
                <a:spcPct val="100000"/>
              </a:lnSpc>
              <a:spcBef>
                <a:spcPts val="700"/>
              </a:spcBef>
              <a:spcAft>
                <a:spcPts val="0"/>
              </a:spcAft>
              <a:buClr>
                <a:srgbClr val="2D3D4A"/>
              </a:buClr>
              <a:buSzPts val="1100"/>
              <a:buFont typeface="Open Sans"/>
              <a:buChar char="–"/>
              <a:defRPr b="0" i="0" sz="1400" u="none" cap="none" strike="noStrike">
                <a:solidFill>
                  <a:srgbClr val="2D3D4A"/>
                </a:solidFill>
                <a:latin typeface="Open Sans"/>
                <a:ea typeface="Open Sans"/>
                <a:cs typeface="Open Sans"/>
                <a:sym typeface="Open Sans"/>
              </a:defRPr>
            </a:lvl5pPr>
            <a:lvl6pPr indent="-228600" lvl="5" marL="2743200" marR="0" algn="l">
              <a:lnSpc>
                <a:spcPct val="100000"/>
              </a:lnSpc>
              <a:spcBef>
                <a:spcPts val="700"/>
              </a:spcBef>
              <a:spcAft>
                <a:spcPts val="0"/>
              </a:spcAft>
              <a:buClr>
                <a:srgbClr val="2D3D4A"/>
              </a:buClr>
              <a:buSzPts val="500"/>
              <a:buFont typeface="Open Sans"/>
              <a:buNone/>
              <a:defRPr b="0" i="0" sz="1800" u="none" cap="none" strike="noStrike">
                <a:solidFill>
                  <a:srgbClr val="2D3D4A"/>
                </a:solidFill>
                <a:latin typeface="Open Sans"/>
                <a:ea typeface="Open Sans"/>
                <a:cs typeface="Open Sans"/>
                <a:sym typeface="Open Sans"/>
              </a:defRPr>
            </a:lvl6pPr>
            <a:lvl7pPr indent="-228600" lvl="6" marL="3200400" marR="0" algn="l">
              <a:lnSpc>
                <a:spcPct val="100000"/>
              </a:lnSpc>
              <a:spcBef>
                <a:spcPts val="700"/>
              </a:spcBef>
              <a:spcAft>
                <a:spcPts val="0"/>
              </a:spcAft>
              <a:buClr>
                <a:srgbClr val="2D3D4A"/>
              </a:buClr>
              <a:buSzPts val="500"/>
              <a:buFont typeface="Open Sans"/>
              <a:buNone/>
              <a:defRPr b="0" i="0" sz="1800" u="none" cap="none" strike="noStrike">
                <a:solidFill>
                  <a:srgbClr val="2D3D4A"/>
                </a:solidFill>
                <a:latin typeface="Open Sans"/>
                <a:ea typeface="Open Sans"/>
                <a:cs typeface="Open Sans"/>
                <a:sym typeface="Open Sans"/>
              </a:defRPr>
            </a:lvl7pPr>
            <a:lvl8pPr indent="-228600" lvl="7" marL="3657600" marR="0" algn="l">
              <a:lnSpc>
                <a:spcPct val="100000"/>
              </a:lnSpc>
              <a:spcBef>
                <a:spcPts val="700"/>
              </a:spcBef>
              <a:spcAft>
                <a:spcPts val="0"/>
              </a:spcAft>
              <a:buClr>
                <a:srgbClr val="2D3D4A"/>
              </a:buClr>
              <a:buSzPts val="500"/>
              <a:buFont typeface="Open Sans"/>
              <a:buNone/>
              <a:defRPr b="0" i="0" sz="1800" u="none" cap="none" strike="noStrike">
                <a:solidFill>
                  <a:srgbClr val="2D3D4A"/>
                </a:solidFill>
                <a:latin typeface="Open Sans"/>
                <a:ea typeface="Open Sans"/>
                <a:cs typeface="Open Sans"/>
                <a:sym typeface="Open Sans"/>
              </a:defRPr>
            </a:lvl8pPr>
            <a:lvl9pPr indent="-228600" lvl="8" marL="4114800" marR="0" algn="l">
              <a:lnSpc>
                <a:spcPct val="100000"/>
              </a:lnSpc>
              <a:spcBef>
                <a:spcPts val="700"/>
              </a:spcBef>
              <a:spcAft>
                <a:spcPts val="0"/>
              </a:spcAft>
              <a:buClr>
                <a:srgbClr val="2D3D4A"/>
              </a:buClr>
              <a:buSzPts val="500"/>
              <a:buFont typeface="Open Sans"/>
              <a:buNone/>
              <a:defRPr b="0" i="0" sz="1800" u="none" cap="none" strike="noStrike">
                <a:solidFill>
                  <a:srgbClr val="2D3D4A"/>
                </a:solidFill>
                <a:latin typeface="Open Sans"/>
                <a:ea typeface="Open Sans"/>
                <a:cs typeface="Open Sans"/>
                <a:sym typeface="Open Sans"/>
              </a:defRPr>
            </a:lvl9pPr>
          </a:lstStyle>
          <a:p/>
        </p:txBody>
      </p:sp>
      <p:sp>
        <p:nvSpPr>
          <p:cNvPr id="19" name="Google Shape;19;p39"/>
          <p:cNvSpPr txBox="1"/>
          <p:nvPr>
            <p:ph idx="12" type="sldNum"/>
          </p:nvPr>
        </p:nvSpPr>
        <p:spPr>
          <a:xfrm>
            <a:off x="8635403" y="4914900"/>
            <a:ext cx="102900" cy="114300"/>
          </a:xfrm>
          <a:prstGeom prst="rect">
            <a:avLst/>
          </a:prstGeom>
          <a:noFill/>
          <a:ln>
            <a:noFill/>
          </a:ln>
        </p:spPr>
        <p:txBody>
          <a:bodyPr anchorCtr="0" anchor="t" bIns="0" lIns="0" spcFirstLastPara="1" rIns="0" wrap="square" tIns="0">
            <a:noAutofit/>
          </a:bodyPr>
          <a:lstStyle>
            <a:lvl1pPr indent="0" lvl="0" marL="0" marR="0" algn="ctr">
              <a:lnSpc>
                <a:spcPct val="100000"/>
              </a:lnSpc>
              <a:spcBef>
                <a:spcPts val="0"/>
              </a:spcBef>
              <a:spcAft>
                <a:spcPts val="0"/>
              </a:spcAft>
              <a:buClr>
                <a:srgbClr val="7D97AD"/>
              </a:buClr>
              <a:buSzPts val="700"/>
              <a:buFont typeface="Open Sans"/>
              <a:buNone/>
              <a:defRPr b="0" i="0" sz="700" u="none" cap="none" strike="noStrike">
                <a:solidFill>
                  <a:srgbClr val="7D97AD"/>
                </a:solidFill>
                <a:latin typeface="Open Sans"/>
                <a:ea typeface="Open Sans"/>
                <a:cs typeface="Open Sans"/>
                <a:sym typeface="Open Sans"/>
              </a:defRPr>
            </a:lvl1pPr>
            <a:lvl2pPr indent="0" lvl="1" marL="0" marR="0" algn="ctr">
              <a:lnSpc>
                <a:spcPct val="100000"/>
              </a:lnSpc>
              <a:spcBef>
                <a:spcPts val="0"/>
              </a:spcBef>
              <a:spcAft>
                <a:spcPts val="0"/>
              </a:spcAft>
              <a:buClr>
                <a:srgbClr val="7D97AD"/>
              </a:buClr>
              <a:buSzPts val="700"/>
              <a:buFont typeface="Open Sans"/>
              <a:buNone/>
              <a:defRPr b="0" i="0" sz="700" u="none" cap="none" strike="noStrike">
                <a:solidFill>
                  <a:srgbClr val="7D97AD"/>
                </a:solidFill>
                <a:latin typeface="Open Sans"/>
                <a:ea typeface="Open Sans"/>
                <a:cs typeface="Open Sans"/>
                <a:sym typeface="Open Sans"/>
              </a:defRPr>
            </a:lvl2pPr>
            <a:lvl3pPr indent="0" lvl="2" marL="0" marR="0" algn="ctr">
              <a:lnSpc>
                <a:spcPct val="100000"/>
              </a:lnSpc>
              <a:spcBef>
                <a:spcPts val="0"/>
              </a:spcBef>
              <a:spcAft>
                <a:spcPts val="0"/>
              </a:spcAft>
              <a:buClr>
                <a:srgbClr val="7D97AD"/>
              </a:buClr>
              <a:buSzPts val="700"/>
              <a:buFont typeface="Open Sans"/>
              <a:buNone/>
              <a:defRPr b="0" i="0" sz="700" u="none" cap="none" strike="noStrike">
                <a:solidFill>
                  <a:srgbClr val="7D97AD"/>
                </a:solidFill>
                <a:latin typeface="Open Sans"/>
                <a:ea typeface="Open Sans"/>
                <a:cs typeface="Open Sans"/>
                <a:sym typeface="Open Sans"/>
              </a:defRPr>
            </a:lvl3pPr>
            <a:lvl4pPr indent="0" lvl="3" marL="0" marR="0" algn="ctr">
              <a:lnSpc>
                <a:spcPct val="100000"/>
              </a:lnSpc>
              <a:spcBef>
                <a:spcPts val="0"/>
              </a:spcBef>
              <a:spcAft>
                <a:spcPts val="0"/>
              </a:spcAft>
              <a:buClr>
                <a:srgbClr val="7D97AD"/>
              </a:buClr>
              <a:buSzPts val="700"/>
              <a:buFont typeface="Open Sans"/>
              <a:buNone/>
              <a:defRPr b="0" i="0" sz="700" u="none" cap="none" strike="noStrike">
                <a:solidFill>
                  <a:srgbClr val="7D97AD"/>
                </a:solidFill>
                <a:latin typeface="Open Sans"/>
                <a:ea typeface="Open Sans"/>
                <a:cs typeface="Open Sans"/>
                <a:sym typeface="Open Sans"/>
              </a:defRPr>
            </a:lvl4pPr>
            <a:lvl5pPr indent="0" lvl="4" marL="0" marR="0" algn="ctr">
              <a:lnSpc>
                <a:spcPct val="100000"/>
              </a:lnSpc>
              <a:spcBef>
                <a:spcPts val="0"/>
              </a:spcBef>
              <a:spcAft>
                <a:spcPts val="0"/>
              </a:spcAft>
              <a:buClr>
                <a:srgbClr val="7D97AD"/>
              </a:buClr>
              <a:buSzPts val="700"/>
              <a:buFont typeface="Open Sans"/>
              <a:buNone/>
              <a:defRPr b="0" i="0" sz="700" u="none" cap="none" strike="noStrike">
                <a:solidFill>
                  <a:srgbClr val="7D97AD"/>
                </a:solidFill>
                <a:latin typeface="Open Sans"/>
                <a:ea typeface="Open Sans"/>
                <a:cs typeface="Open Sans"/>
                <a:sym typeface="Open Sans"/>
              </a:defRPr>
            </a:lvl5pPr>
            <a:lvl6pPr indent="0" lvl="5" marL="0" marR="0" algn="ctr">
              <a:lnSpc>
                <a:spcPct val="100000"/>
              </a:lnSpc>
              <a:spcBef>
                <a:spcPts val="0"/>
              </a:spcBef>
              <a:spcAft>
                <a:spcPts val="0"/>
              </a:spcAft>
              <a:buClr>
                <a:srgbClr val="7D97AD"/>
              </a:buClr>
              <a:buSzPts val="700"/>
              <a:buFont typeface="Open Sans"/>
              <a:buNone/>
              <a:defRPr b="0" i="0" sz="700" u="none" cap="none" strike="noStrike">
                <a:solidFill>
                  <a:srgbClr val="7D97AD"/>
                </a:solidFill>
                <a:latin typeface="Open Sans"/>
                <a:ea typeface="Open Sans"/>
                <a:cs typeface="Open Sans"/>
                <a:sym typeface="Open Sans"/>
              </a:defRPr>
            </a:lvl6pPr>
            <a:lvl7pPr indent="0" lvl="6" marL="0" marR="0" algn="ctr">
              <a:lnSpc>
                <a:spcPct val="100000"/>
              </a:lnSpc>
              <a:spcBef>
                <a:spcPts val="0"/>
              </a:spcBef>
              <a:spcAft>
                <a:spcPts val="0"/>
              </a:spcAft>
              <a:buClr>
                <a:srgbClr val="7D97AD"/>
              </a:buClr>
              <a:buSzPts val="700"/>
              <a:buFont typeface="Open Sans"/>
              <a:buNone/>
              <a:defRPr b="0" i="0" sz="700" u="none" cap="none" strike="noStrike">
                <a:solidFill>
                  <a:srgbClr val="7D97AD"/>
                </a:solidFill>
                <a:latin typeface="Open Sans"/>
                <a:ea typeface="Open Sans"/>
                <a:cs typeface="Open Sans"/>
                <a:sym typeface="Open Sans"/>
              </a:defRPr>
            </a:lvl7pPr>
            <a:lvl8pPr indent="0" lvl="7" marL="0" marR="0" algn="ctr">
              <a:lnSpc>
                <a:spcPct val="100000"/>
              </a:lnSpc>
              <a:spcBef>
                <a:spcPts val="0"/>
              </a:spcBef>
              <a:spcAft>
                <a:spcPts val="0"/>
              </a:spcAft>
              <a:buClr>
                <a:srgbClr val="7D97AD"/>
              </a:buClr>
              <a:buSzPts val="700"/>
              <a:buFont typeface="Open Sans"/>
              <a:buNone/>
              <a:defRPr b="0" i="0" sz="700" u="none" cap="none" strike="noStrike">
                <a:solidFill>
                  <a:srgbClr val="7D97AD"/>
                </a:solidFill>
                <a:latin typeface="Open Sans"/>
                <a:ea typeface="Open Sans"/>
                <a:cs typeface="Open Sans"/>
                <a:sym typeface="Open Sans"/>
              </a:defRPr>
            </a:lvl8pPr>
            <a:lvl9pPr indent="0" lvl="8" marL="0" marR="0" algn="ctr">
              <a:lnSpc>
                <a:spcPct val="100000"/>
              </a:lnSpc>
              <a:spcBef>
                <a:spcPts val="0"/>
              </a:spcBef>
              <a:spcAft>
                <a:spcPts val="0"/>
              </a:spcAft>
              <a:buClr>
                <a:srgbClr val="7D97AD"/>
              </a:buClr>
              <a:buSzPts val="700"/>
              <a:buFont typeface="Open Sans"/>
              <a:buNone/>
              <a:defRPr b="0" i="0" sz="700" u="none" cap="none" strike="noStrike">
                <a:solidFill>
                  <a:srgbClr val="7D97AD"/>
                </a:solidFill>
                <a:latin typeface="Open Sans"/>
                <a:ea typeface="Open Sans"/>
                <a:cs typeface="Open Sans"/>
                <a:sym typeface="Open Sans"/>
              </a:defRPr>
            </a:lvl9pPr>
          </a:lstStyle>
          <a:p>
            <a:pPr indent="0" lvl="0" marL="0" rtl="0" algn="ctr">
              <a:spcBef>
                <a:spcPts val="0"/>
              </a:spcBef>
              <a:spcAft>
                <a:spcPts val="0"/>
              </a:spcAft>
              <a:buNone/>
            </a:pPr>
            <a:fld id="{00000000-1234-1234-1234-123412341234}" type="slidenum">
              <a:rPr lang="en"/>
              <a:t>‹#›</a:t>
            </a:fld>
            <a:endParaRPr>
              <a:solidFill>
                <a:srgbClr val="929292"/>
              </a:solidFill>
            </a:endParaRPr>
          </a:p>
        </p:txBody>
      </p:sp>
      <p:sp>
        <p:nvSpPr>
          <p:cNvPr id="20" name="Google Shape;20;p39"/>
          <p:cNvSpPr/>
          <p:nvPr>
            <p:ph idx="4" type="pic"/>
          </p:nvPr>
        </p:nvSpPr>
        <p:spPr>
          <a:xfrm>
            <a:off x="4662488" y="1714500"/>
            <a:ext cx="4024200" cy="2857500"/>
          </a:xfrm>
          <a:prstGeom prst="rect">
            <a:avLst/>
          </a:prstGeom>
          <a:noFill/>
          <a:ln>
            <a:noFill/>
          </a:ln>
        </p:spPr>
        <p:txBody>
          <a:bodyPr anchorCtr="0" anchor="t" bIns="34275" lIns="34275" spcFirstLastPara="1" rIns="34275" wrap="square" tIns="34275">
            <a:noAutofit/>
          </a:bodyPr>
          <a:lstStyle>
            <a:lvl1pPr lvl="0" marR="0" rtl="0" algn="l">
              <a:lnSpc>
                <a:spcPct val="100000"/>
              </a:lnSpc>
              <a:spcBef>
                <a:spcPts val="700"/>
              </a:spcBef>
              <a:spcAft>
                <a:spcPts val="0"/>
              </a:spcAft>
              <a:buClr>
                <a:srgbClr val="2D3D4A"/>
              </a:buClr>
              <a:buSzPts val="500"/>
              <a:buFont typeface="Open Sans"/>
              <a:buNone/>
              <a:defRPr b="0" i="0" sz="1800" u="none" cap="none" strike="noStrike">
                <a:solidFill>
                  <a:srgbClr val="2D3D4A"/>
                </a:solidFill>
                <a:latin typeface="Open Sans"/>
                <a:ea typeface="Open Sans"/>
                <a:cs typeface="Open Sans"/>
                <a:sym typeface="Open Sans"/>
              </a:defRPr>
            </a:lvl1pPr>
            <a:lvl2pPr lvl="1" marR="0" rtl="0" algn="l">
              <a:lnSpc>
                <a:spcPct val="100000"/>
              </a:lnSpc>
              <a:spcBef>
                <a:spcPts val="700"/>
              </a:spcBef>
              <a:spcAft>
                <a:spcPts val="0"/>
              </a:spcAft>
              <a:buClr>
                <a:srgbClr val="2D3D4A"/>
              </a:buClr>
              <a:buSzPts val="500"/>
              <a:buFont typeface="Open Sans"/>
              <a:buNone/>
              <a:defRPr b="0" i="0" sz="1800" u="none" cap="none" strike="noStrike">
                <a:solidFill>
                  <a:srgbClr val="2D3D4A"/>
                </a:solidFill>
                <a:latin typeface="Open Sans"/>
                <a:ea typeface="Open Sans"/>
                <a:cs typeface="Open Sans"/>
                <a:sym typeface="Open Sans"/>
              </a:defRPr>
            </a:lvl2pPr>
            <a:lvl3pPr lvl="2" marR="0" rtl="0" algn="l">
              <a:lnSpc>
                <a:spcPct val="100000"/>
              </a:lnSpc>
              <a:spcBef>
                <a:spcPts val="700"/>
              </a:spcBef>
              <a:spcAft>
                <a:spcPts val="0"/>
              </a:spcAft>
              <a:buClr>
                <a:srgbClr val="2D3D4A"/>
              </a:buClr>
              <a:buSzPts val="500"/>
              <a:buFont typeface="Open Sans"/>
              <a:buNone/>
              <a:defRPr b="0" i="0" sz="1800" u="none" cap="none" strike="noStrike">
                <a:solidFill>
                  <a:srgbClr val="2D3D4A"/>
                </a:solidFill>
                <a:latin typeface="Open Sans"/>
                <a:ea typeface="Open Sans"/>
                <a:cs typeface="Open Sans"/>
                <a:sym typeface="Open Sans"/>
              </a:defRPr>
            </a:lvl3pPr>
            <a:lvl4pPr lvl="3" marR="0" rtl="0" algn="l">
              <a:lnSpc>
                <a:spcPct val="100000"/>
              </a:lnSpc>
              <a:spcBef>
                <a:spcPts val="700"/>
              </a:spcBef>
              <a:spcAft>
                <a:spcPts val="0"/>
              </a:spcAft>
              <a:buClr>
                <a:srgbClr val="2D3D4A"/>
              </a:buClr>
              <a:buSzPts val="500"/>
              <a:buFont typeface="Open Sans"/>
              <a:buNone/>
              <a:defRPr b="0" i="0" sz="1800" u="none" cap="none" strike="noStrike">
                <a:solidFill>
                  <a:srgbClr val="2D3D4A"/>
                </a:solidFill>
                <a:latin typeface="Open Sans"/>
                <a:ea typeface="Open Sans"/>
                <a:cs typeface="Open Sans"/>
                <a:sym typeface="Open Sans"/>
              </a:defRPr>
            </a:lvl4pPr>
            <a:lvl5pPr lvl="4" marR="0" rtl="0" algn="l">
              <a:lnSpc>
                <a:spcPct val="100000"/>
              </a:lnSpc>
              <a:spcBef>
                <a:spcPts val="700"/>
              </a:spcBef>
              <a:spcAft>
                <a:spcPts val="0"/>
              </a:spcAft>
              <a:buClr>
                <a:srgbClr val="2D3D4A"/>
              </a:buClr>
              <a:buSzPts val="500"/>
              <a:buFont typeface="Open Sans"/>
              <a:buNone/>
              <a:defRPr b="0" i="0" sz="1800" u="none" cap="none" strike="noStrike">
                <a:solidFill>
                  <a:srgbClr val="2D3D4A"/>
                </a:solidFill>
                <a:latin typeface="Open Sans"/>
                <a:ea typeface="Open Sans"/>
                <a:cs typeface="Open Sans"/>
                <a:sym typeface="Open Sans"/>
              </a:defRPr>
            </a:lvl5pPr>
            <a:lvl6pPr lvl="5" marR="0" rtl="0" algn="l">
              <a:lnSpc>
                <a:spcPct val="100000"/>
              </a:lnSpc>
              <a:spcBef>
                <a:spcPts val="700"/>
              </a:spcBef>
              <a:spcAft>
                <a:spcPts val="0"/>
              </a:spcAft>
              <a:buClr>
                <a:srgbClr val="2D3D4A"/>
              </a:buClr>
              <a:buSzPts val="500"/>
              <a:buFont typeface="Open Sans"/>
              <a:buNone/>
              <a:defRPr b="0" i="0" sz="1800" u="none" cap="none" strike="noStrike">
                <a:solidFill>
                  <a:srgbClr val="2D3D4A"/>
                </a:solidFill>
                <a:latin typeface="Open Sans"/>
                <a:ea typeface="Open Sans"/>
                <a:cs typeface="Open Sans"/>
                <a:sym typeface="Open Sans"/>
              </a:defRPr>
            </a:lvl6pPr>
            <a:lvl7pPr lvl="6" marR="0" rtl="0" algn="l">
              <a:lnSpc>
                <a:spcPct val="100000"/>
              </a:lnSpc>
              <a:spcBef>
                <a:spcPts val="700"/>
              </a:spcBef>
              <a:spcAft>
                <a:spcPts val="0"/>
              </a:spcAft>
              <a:buClr>
                <a:srgbClr val="2D3D4A"/>
              </a:buClr>
              <a:buSzPts val="500"/>
              <a:buFont typeface="Open Sans"/>
              <a:buNone/>
              <a:defRPr b="0" i="0" sz="1800" u="none" cap="none" strike="noStrike">
                <a:solidFill>
                  <a:srgbClr val="2D3D4A"/>
                </a:solidFill>
                <a:latin typeface="Open Sans"/>
                <a:ea typeface="Open Sans"/>
                <a:cs typeface="Open Sans"/>
                <a:sym typeface="Open Sans"/>
              </a:defRPr>
            </a:lvl7pPr>
            <a:lvl8pPr lvl="7" marR="0" rtl="0" algn="l">
              <a:lnSpc>
                <a:spcPct val="100000"/>
              </a:lnSpc>
              <a:spcBef>
                <a:spcPts val="700"/>
              </a:spcBef>
              <a:spcAft>
                <a:spcPts val="0"/>
              </a:spcAft>
              <a:buClr>
                <a:srgbClr val="2D3D4A"/>
              </a:buClr>
              <a:buSzPts val="500"/>
              <a:buFont typeface="Open Sans"/>
              <a:buNone/>
              <a:defRPr b="0" i="0" sz="1800" u="none" cap="none" strike="noStrike">
                <a:solidFill>
                  <a:srgbClr val="2D3D4A"/>
                </a:solidFill>
                <a:latin typeface="Open Sans"/>
                <a:ea typeface="Open Sans"/>
                <a:cs typeface="Open Sans"/>
                <a:sym typeface="Open Sans"/>
              </a:defRPr>
            </a:lvl8pPr>
            <a:lvl9pPr lvl="8" marR="0" rtl="0" algn="l">
              <a:lnSpc>
                <a:spcPct val="100000"/>
              </a:lnSpc>
              <a:spcBef>
                <a:spcPts val="700"/>
              </a:spcBef>
              <a:spcAft>
                <a:spcPts val="0"/>
              </a:spcAft>
              <a:buClr>
                <a:srgbClr val="2D3D4A"/>
              </a:buClr>
              <a:buSzPts val="500"/>
              <a:buFont typeface="Open Sans"/>
              <a:buNone/>
              <a:defRPr b="0" i="0" sz="1800" u="none" cap="none" strike="noStrike">
                <a:solidFill>
                  <a:srgbClr val="2D3D4A"/>
                </a:solidFill>
                <a:latin typeface="Open Sans"/>
                <a:ea typeface="Open Sans"/>
                <a:cs typeface="Open Sans"/>
                <a:sym typeface="Open Sans"/>
              </a:defRPr>
            </a:lvl9pPr>
          </a:lstStyle>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95" name="Shape 95"/>
        <p:cNvGrpSpPr/>
        <p:nvPr/>
      </p:nvGrpSpPr>
      <p:grpSpPr>
        <a:xfrm>
          <a:off x="0" y="0"/>
          <a:ext cx="0" cy="0"/>
          <a:chOff x="0" y="0"/>
          <a:chExt cx="0" cy="0"/>
        </a:xfrm>
      </p:grpSpPr>
      <p:sp>
        <p:nvSpPr>
          <p:cNvPr id="96" name="Google Shape;96;p58"/>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97" name="Google Shape;97;p58"/>
          <p:cNvSpPr txBox="1"/>
          <p:nvPr>
            <p:ph idx="1" type="body"/>
          </p:nvPr>
        </p:nvSpPr>
        <p:spPr>
          <a:xfrm>
            <a:off x="311700" y="1152475"/>
            <a:ext cx="3999900" cy="3416400"/>
          </a:xfrm>
          <a:prstGeom prst="rect">
            <a:avLst/>
          </a:prstGeom>
          <a:noFill/>
          <a:ln>
            <a:noFill/>
          </a:ln>
        </p:spPr>
        <p:txBody>
          <a:bodyPr anchorCtr="0" anchor="t" bIns="91425" lIns="91425" spcFirstLastPara="1" rIns="91425" wrap="square" tIns="91425">
            <a:noAutofit/>
          </a:bodyPr>
          <a:lstStyle>
            <a:lvl1pPr indent="-317500" lvl="0" marL="457200" algn="l">
              <a:lnSpc>
                <a:spcPct val="115000"/>
              </a:lnSpc>
              <a:spcBef>
                <a:spcPts val="0"/>
              </a:spcBef>
              <a:spcAft>
                <a:spcPts val="0"/>
              </a:spcAft>
              <a:buSzPts val="1400"/>
              <a:buChar char="●"/>
              <a:defRPr sz="1400"/>
            </a:lvl1pPr>
            <a:lvl2pPr indent="-304800" lvl="1" marL="914400" algn="l">
              <a:lnSpc>
                <a:spcPct val="115000"/>
              </a:lnSpc>
              <a:spcBef>
                <a:spcPts val="1600"/>
              </a:spcBef>
              <a:spcAft>
                <a:spcPts val="0"/>
              </a:spcAft>
              <a:buSzPts val="1200"/>
              <a:buChar char="○"/>
              <a:defRPr sz="1200"/>
            </a:lvl2pPr>
            <a:lvl3pPr indent="-304800" lvl="2" marL="1371600" algn="l">
              <a:lnSpc>
                <a:spcPct val="115000"/>
              </a:lnSpc>
              <a:spcBef>
                <a:spcPts val="1600"/>
              </a:spcBef>
              <a:spcAft>
                <a:spcPts val="0"/>
              </a:spcAft>
              <a:buSzPts val="1200"/>
              <a:buChar char="■"/>
              <a:defRPr sz="1200"/>
            </a:lvl3pPr>
            <a:lvl4pPr indent="-304800" lvl="3" marL="1828800" algn="l">
              <a:lnSpc>
                <a:spcPct val="115000"/>
              </a:lnSpc>
              <a:spcBef>
                <a:spcPts val="1600"/>
              </a:spcBef>
              <a:spcAft>
                <a:spcPts val="0"/>
              </a:spcAft>
              <a:buSzPts val="1200"/>
              <a:buChar char="●"/>
              <a:defRPr sz="1200"/>
            </a:lvl4pPr>
            <a:lvl5pPr indent="-304800" lvl="4" marL="2286000" algn="l">
              <a:lnSpc>
                <a:spcPct val="115000"/>
              </a:lnSpc>
              <a:spcBef>
                <a:spcPts val="1600"/>
              </a:spcBef>
              <a:spcAft>
                <a:spcPts val="0"/>
              </a:spcAft>
              <a:buSzPts val="1200"/>
              <a:buChar char="○"/>
              <a:defRPr sz="1200"/>
            </a:lvl5pPr>
            <a:lvl6pPr indent="-304800" lvl="5" marL="2743200" algn="l">
              <a:lnSpc>
                <a:spcPct val="115000"/>
              </a:lnSpc>
              <a:spcBef>
                <a:spcPts val="1600"/>
              </a:spcBef>
              <a:spcAft>
                <a:spcPts val="0"/>
              </a:spcAft>
              <a:buSzPts val="1200"/>
              <a:buChar char="■"/>
              <a:defRPr sz="1200"/>
            </a:lvl6pPr>
            <a:lvl7pPr indent="-304800" lvl="6" marL="3200400" algn="l">
              <a:lnSpc>
                <a:spcPct val="115000"/>
              </a:lnSpc>
              <a:spcBef>
                <a:spcPts val="1600"/>
              </a:spcBef>
              <a:spcAft>
                <a:spcPts val="0"/>
              </a:spcAft>
              <a:buSzPts val="1200"/>
              <a:buChar char="●"/>
              <a:defRPr sz="1200"/>
            </a:lvl7pPr>
            <a:lvl8pPr indent="-304800" lvl="7" marL="3657600" algn="l">
              <a:lnSpc>
                <a:spcPct val="115000"/>
              </a:lnSpc>
              <a:spcBef>
                <a:spcPts val="1600"/>
              </a:spcBef>
              <a:spcAft>
                <a:spcPts val="0"/>
              </a:spcAft>
              <a:buSzPts val="1200"/>
              <a:buChar char="○"/>
              <a:defRPr sz="1200"/>
            </a:lvl8pPr>
            <a:lvl9pPr indent="-304800" lvl="8" marL="4114800" algn="l">
              <a:lnSpc>
                <a:spcPct val="115000"/>
              </a:lnSpc>
              <a:spcBef>
                <a:spcPts val="1600"/>
              </a:spcBef>
              <a:spcAft>
                <a:spcPts val="1600"/>
              </a:spcAft>
              <a:buSzPts val="1200"/>
              <a:buChar char="■"/>
              <a:defRPr sz="1200"/>
            </a:lvl9pPr>
          </a:lstStyle>
          <a:p/>
        </p:txBody>
      </p:sp>
      <p:sp>
        <p:nvSpPr>
          <p:cNvPr id="98" name="Google Shape;98;p58"/>
          <p:cNvSpPr txBox="1"/>
          <p:nvPr>
            <p:ph idx="2" type="body"/>
          </p:nvPr>
        </p:nvSpPr>
        <p:spPr>
          <a:xfrm>
            <a:off x="4832400" y="1152475"/>
            <a:ext cx="3999900" cy="3416400"/>
          </a:xfrm>
          <a:prstGeom prst="rect">
            <a:avLst/>
          </a:prstGeom>
          <a:noFill/>
          <a:ln>
            <a:noFill/>
          </a:ln>
        </p:spPr>
        <p:txBody>
          <a:bodyPr anchorCtr="0" anchor="t" bIns="91425" lIns="91425" spcFirstLastPara="1" rIns="91425" wrap="square" tIns="91425">
            <a:noAutofit/>
          </a:bodyPr>
          <a:lstStyle>
            <a:lvl1pPr indent="-317500" lvl="0" marL="457200" algn="l">
              <a:lnSpc>
                <a:spcPct val="115000"/>
              </a:lnSpc>
              <a:spcBef>
                <a:spcPts val="0"/>
              </a:spcBef>
              <a:spcAft>
                <a:spcPts val="0"/>
              </a:spcAft>
              <a:buSzPts val="1400"/>
              <a:buChar char="●"/>
              <a:defRPr sz="1400"/>
            </a:lvl1pPr>
            <a:lvl2pPr indent="-304800" lvl="1" marL="914400" algn="l">
              <a:lnSpc>
                <a:spcPct val="115000"/>
              </a:lnSpc>
              <a:spcBef>
                <a:spcPts val="1600"/>
              </a:spcBef>
              <a:spcAft>
                <a:spcPts val="0"/>
              </a:spcAft>
              <a:buSzPts val="1200"/>
              <a:buChar char="○"/>
              <a:defRPr sz="1200"/>
            </a:lvl2pPr>
            <a:lvl3pPr indent="-304800" lvl="2" marL="1371600" algn="l">
              <a:lnSpc>
                <a:spcPct val="115000"/>
              </a:lnSpc>
              <a:spcBef>
                <a:spcPts val="1600"/>
              </a:spcBef>
              <a:spcAft>
                <a:spcPts val="0"/>
              </a:spcAft>
              <a:buSzPts val="1200"/>
              <a:buChar char="■"/>
              <a:defRPr sz="1200"/>
            </a:lvl3pPr>
            <a:lvl4pPr indent="-304800" lvl="3" marL="1828800" algn="l">
              <a:lnSpc>
                <a:spcPct val="115000"/>
              </a:lnSpc>
              <a:spcBef>
                <a:spcPts val="1600"/>
              </a:spcBef>
              <a:spcAft>
                <a:spcPts val="0"/>
              </a:spcAft>
              <a:buSzPts val="1200"/>
              <a:buChar char="●"/>
              <a:defRPr sz="1200"/>
            </a:lvl4pPr>
            <a:lvl5pPr indent="-304800" lvl="4" marL="2286000" algn="l">
              <a:lnSpc>
                <a:spcPct val="115000"/>
              </a:lnSpc>
              <a:spcBef>
                <a:spcPts val="1600"/>
              </a:spcBef>
              <a:spcAft>
                <a:spcPts val="0"/>
              </a:spcAft>
              <a:buSzPts val="1200"/>
              <a:buChar char="○"/>
              <a:defRPr sz="1200"/>
            </a:lvl5pPr>
            <a:lvl6pPr indent="-304800" lvl="5" marL="2743200" algn="l">
              <a:lnSpc>
                <a:spcPct val="115000"/>
              </a:lnSpc>
              <a:spcBef>
                <a:spcPts val="1600"/>
              </a:spcBef>
              <a:spcAft>
                <a:spcPts val="0"/>
              </a:spcAft>
              <a:buSzPts val="1200"/>
              <a:buChar char="■"/>
              <a:defRPr sz="1200"/>
            </a:lvl6pPr>
            <a:lvl7pPr indent="-304800" lvl="6" marL="3200400" algn="l">
              <a:lnSpc>
                <a:spcPct val="115000"/>
              </a:lnSpc>
              <a:spcBef>
                <a:spcPts val="1600"/>
              </a:spcBef>
              <a:spcAft>
                <a:spcPts val="0"/>
              </a:spcAft>
              <a:buSzPts val="1200"/>
              <a:buChar char="●"/>
              <a:defRPr sz="1200"/>
            </a:lvl7pPr>
            <a:lvl8pPr indent="-304800" lvl="7" marL="3657600" algn="l">
              <a:lnSpc>
                <a:spcPct val="115000"/>
              </a:lnSpc>
              <a:spcBef>
                <a:spcPts val="1600"/>
              </a:spcBef>
              <a:spcAft>
                <a:spcPts val="0"/>
              </a:spcAft>
              <a:buSzPts val="1200"/>
              <a:buChar char="○"/>
              <a:defRPr sz="1200"/>
            </a:lvl8pPr>
            <a:lvl9pPr indent="-304800" lvl="8" marL="4114800" algn="l">
              <a:lnSpc>
                <a:spcPct val="115000"/>
              </a:lnSpc>
              <a:spcBef>
                <a:spcPts val="1600"/>
              </a:spcBef>
              <a:spcAft>
                <a:spcPts val="1600"/>
              </a:spcAft>
              <a:buSzPts val="1200"/>
              <a:buChar char="■"/>
              <a:defRPr sz="1200"/>
            </a:lvl9pPr>
          </a:lstStyle>
          <a:p/>
        </p:txBody>
      </p:sp>
      <p:sp>
        <p:nvSpPr>
          <p:cNvPr id="99" name="Google Shape;99;p58"/>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00" name="Shape 100"/>
        <p:cNvGrpSpPr/>
        <p:nvPr/>
      </p:nvGrpSpPr>
      <p:grpSpPr>
        <a:xfrm>
          <a:off x="0" y="0"/>
          <a:ext cx="0" cy="0"/>
          <a:chOff x="0" y="0"/>
          <a:chExt cx="0" cy="0"/>
        </a:xfrm>
      </p:grpSpPr>
      <p:sp>
        <p:nvSpPr>
          <p:cNvPr id="101" name="Google Shape;101;p59"/>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102" name="Google Shape;102;p59"/>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103" name="Shape 103"/>
        <p:cNvGrpSpPr/>
        <p:nvPr/>
      </p:nvGrpSpPr>
      <p:grpSpPr>
        <a:xfrm>
          <a:off x="0" y="0"/>
          <a:ext cx="0" cy="0"/>
          <a:chOff x="0" y="0"/>
          <a:chExt cx="0" cy="0"/>
        </a:xfrm>
      </p:grpSpPr>
      <p:sp>
        <p:nvSpPr>
          <p:cNvPr id="104" name="Google Shape;104;p60"/>
          <p:cNvSpPr txBox="1"/>
          <p:nvPr>
            <p:ph type="title"/>
          </p:nvPr>
        </p:nvSpPr>
        <p:spPr>
          <a:xfrm>
            <a:off x="311700" y="555600"/>
            <a:ext cx="2808000" cy="755700"/>
          </a:xfrm>
          <a:prstGeom prst="rect">
            <a:avLst/>
          </a:prstGeom>
          <a:noFill/>
          <a:ln>
            <a:noFill/>
          </a:ln>
        </p:spPr>
        <p:txBody>
          <a:bodyPr anchorCtr="0" anchor="b" bIns="91425" lIns="91425" spcFirstLastPara="1" rIns="91425" wrap="square" tIns="91425">
            <a:noAutofit/>
          </a:bodyPr>
          <a:lstStyle>
            <a:lvl1pPr lvl="0" algn="l">
              <a:lnSpc>
                <a:spcPct val="100000"/>
              </a:lnSpc>
              <a:spcBef>
                <a:spcPts val="0"/>
              </a:spcBef>
              <a:spcAft>
                <a:spcPts val="0"/>
              </a:spcAft>
              <a:buSzPts val="2400"/>
              <a:buNone/>
              <a:defRPr sz="24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p:txBody>
      </p:sp>
      <p:sp>
        <p:nvSpPr>
          <p:cNvPr id="105" name="Google Shape;105;p60"/>
          <p:cNvSpPr txBox="1"/>
          <p:nvPr>
            <p:ph idx="1" type="body"/>
          </p:nvPr>
        </p:nvSpPr>
        <p:spPr>
          <a:xfrm>
            <a:off x="311700" y="1389600"/>
            <a:ext cx="2808000" cy="3179400"/>
          </a:xfrm>
          <a:prstGeom prst="rect">
            <a:avLst/>
          </a:prstGeom>
          <a:noFill/>
          <a:ln>
            <a:noFill/>
          </a:ln>
        </p:spPr>
        <p:txBody>
          <a:bodyPr anchorCtr="0" anchor="t" bIns="91425" lIns="91425" spcFirstLastPara="1" rIns="91425" wrap="square" tIns="91425">
            <a:noAutofit/>
          </a:bodyPr>
          <a:lstStyle>
            <a:lvl1pPr indent="-304800" lvl="0" marL="457200" algn="l">
              <a:lnSpc>
                <a:spcPct val="115000"/>
              </a:lnSpc>
              <a:spcBef>
                <a:spcPts val="0"/>
              </a:spcBef>
              <a:spcAft>
                <a:spcPts val="0"/>
              </a:spcAft>
              <a:buSzPts val="1200"/>
              <a:buChar char="●"/>
              <a:defRPr sz="1200"/>
            </a:lvl1pPr>
            <a:lvl2pPr indent="-304800" lvl="1" marL="914400" algn="l">
              <a:lnSpc>
                <a:spcPct val="115000"/>
              </a:lnSpc>
              <a:spcBef>
                <a:spcPts val="1600"/>
              </a:spcBef>
              <a:spcAft>
                <a:spcPts val="0"/>
              </a:spcAft>
              <a:buSzPts val="1200"/>
              <a:buChar char="○"/>
              <a:defRPr sz="1200"/>
            </a:lvl2pPr>
            <a:lvl3pPr indent="-304800" lvl="2" marL="1371600" algn="l">
              <a:lnSpc>
                <a:spcPct val="115000"/>
              </a:lnSpc>
              <a:spcBef>
                <a:spcPts val="1600"/>
              </a:spcBef>
              <a:spcAft>
                <a:spcPts val="0"/>
              </a:spcAft>
              <a:buSzPts val="1200"/>
              <a:buChar char="■"/>
              <a:defRPr sz="1200"/>
            </a:lvl3pPr>
            <a:lvl4pPr indent="-304800" lvl="3" marL="1828800" algn="l">
              <a:lnSpc>
                <a:spcPct val="115000"/>
              </a:lnSpc>
              <a:spcBef>
                <a:spcPts val="1600"/>
              </a:spcBef>
              <a:spcAft>
                <a:spcPts val="0"/>
              </a:spcAft>
              <a:buSzPts val="1200"/>
              <a:buChar char="●"/>
              <a:defRPr sz="1200"/>
            </a:lvl4pPr>
            <a:lvl5pPr indent="-304800" lvl="4" marL="2286000" algn="l">
              <a:lnSpc>
                <a:spcPct val="115000"/>
              </a:lnSpc>
              <a:spcBef>
                <a:spcPts val="1600"/>
              </a:spcBef>
              <a:spcAft>
                <a:spcPts val="0"/>
              </a:spcAft>
              <a:buSzPts val="1200"/>
              <a:buChar char="○"/>
              <a:defRPr sz="1200"/>
            </a:lvl5pPr>
            <a:lvl6pPr indent="-304800" lvl="5" marL="2743200" algn="l">
              <a:lnSpc>
                <a:spcPct val="115000"/>
              </a:lnSpc>
              <a:spcBef>
                <a:spcPts val="1600"/>
              </a:spcBef>
              <a:spcAft>
                <a:spcPts val="0"/>
              </a:spcAft>
              <a:buSzPts val="1200"/>
              <a:buChar char="■"/>
              <a:defRPr sz="1200"/>
            </a:lvl6pPr>
            <a:lvl7pPr indent="-304800" lvl="6" marL="3200400" algn="l">
              <a:lnSpc>
                <a:spcPct val="115000"/>
              </a:lnSpc>
              <a:spcBef>
                <a:spcPts val="1600"/>
              </a:spcBef>
              <a:spcAft>
                <a:spcPts val="0"/>
              </a:spcAft>
              <a:buSzPts val="1200"/>
              <a:buChar char="●"/>
              <a:defRPr sz="1200"/>
            </a:lvl7pPr>
            <a:lvl8pPr indent="-304800" lvl="7" marL="3657600" algn="l">
              <a:lnSpc>
                <a:spcPct val="115000"/>
              </a:lnSpc>
              <a:spcBef>
                <a:spcPts val="1600"/>
              </a:spcBef>
              <a:spcAft>
                <a:spcPts val="0"/>
              </a:spcAft>
              <a:buSzPts val="1200"/>
              <a:buChar char="○"/>
              <a:defRPr sz="1200"/>
            </a:lvl8pPr>
            <a:lvl9pPr indent="-304800" lvl="8" marL="4114800" algn="l">
              <a:lnSpc>
                <a:spcPct val="115000"/>
              </a:lnSpc>
              <a:spcBef>
                <a:spcPts val="1600"/>
              </a:spcBef>
              <a:spcAft>
                <a:spcPts val="1600"/>
              </a:spcAft>
              <a:buSzPts val="1200"/>
              <a:buChar char="■"/>
              <a:defRPr sz="1200"/>
            </a:lvl9pPr>
          </a:lstStyle>
          <a:p/>
        </p:txBody>
      </p:sp>
      <p:sp>
        <p:nvSpPr>
          <p:cNvPr id="106" name="Google Shape;106;p60"/>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107" name="Shape 107"/>
        <p:cNvGrpSpPr/>
        <p:nvPr/>
      </p:nvGrpSpPr>
      <p:grpSpPr>
        <a:xfrm>
          <a:off x="0" y="0"/>
          <a:ext cx="0" cy="0"/>
          <a:chOff x="0" y="0"/>
          <a:chExt cx="0" cy="0"/>
        </a:xfrm>
      </p:grpSpPr>
      <p:sp>
        <p:nvSpPr>
          <p:cNvPr id="108" name="Google Shape;108;p61"/>
          <p:cNvSpPr txBox="1"/>
          <p:nvPr>
            <p:ph type="title"/>
          </p:nvPr>
        </p:nvSpPr>
        <p:spPr>
          <a:xfrm>
            <a:off x="490250" y="450150"/>
            <a:ext cx="6367800" cy="40908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p:txBody>
      </p:sp>
      <p:sp>
        <p:nvSpPr>
          <p:cNvPr id="109" name="Google Shape;109;p6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110" name="Shape 110"/>
        <p:cNvGrpSpPr/>
        <p:nvPr/>
      </p:nvGrpSpPr>
      <p:grpSpPr>
        <a:xfrm>
          <a:off x="0" y="0"/>
          <a:ext cx="0" cy="0"/>
          <a:chOff x="0" y="0"/>
          <a:chExt cx="0" cy="0"/>
        </a:xfrm>
      </p:grpSpPr>
      <p:sp>
        <p:nvSpPr>
          <p:cNvPr id="111" name="Google Shape;111;p62"/>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2" name="Google Shape;112;p62"/>
          <p:cNvSpPr txBox="1"/>
          <p:nvPr>
            <p:ph type="title"/>
          </p:nvPr>
        </p:nvSpPr>
        <p:spPr>
          <a:xfrm>
            <a:off x="265500" y="1233175"/>
            <a:ext cx="4045200" cy="14823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SzPts val="4200"/>
              <a:buNone/>
              <a:defRPr sz="4200"/>
            </a:lvl1pPr>
            <a:lvl2pPr lvl="1" algn="ctr">
              <a:lnSpc>
                <a:spcPct val="100000"/>
              </a:lnSpc>
              <a:spcBef>
                <a:spcPts val="0"/>
              </a:spcBef>
              <a:spcAft>
                <a:spcPts val="0"/>
              </a:spcAft>
              <a:buSzPts val="4200"/>
              <a:buNone/>
              <a:defRPr sz="4200"/>
            </a:lvl2pPr>
            <a:lvl3pPr lvl="2" algn="ctr">
              <a:lnSpc>
                <a:spcPct val="100000"/>
              </a:lnSpc>
              <a:spcBef>
                <a:spcPts val="0"/>
              </a:spcBef>
              <a:spcAft>
                <a:spcPts val="0"/>
              </a:spcAft>
              <a:buSzPts val="4200"/>
              <a:buNone/>
              <a:defRPr sz="4200"/>
            </a:lvl3pPr>
            <a:lvl4pPr lvl="3" algn="ctr">
              <a:lnSpc>
                <a:spcPct val="100000"/>
              </a:lnSpc>
              <a:spcBef>
                <a:spcPts val="0"/>
              </a:spcBef>
              <a:spcAft>
                <a:spcPts val="0"/>
              </a:spcAft>
              <a:buSzPts val="4200"/>
              <a:buNone/>
              <a:defRPr sz="4200"/>
            </a:lvl4pPr>
            <a:lvl5pPr lvl="4" algn="ctr">
              <a:lnSpc>
                <a:spcPct val="100000"/>
              </a:lnSpc>
              <a:spcBef>
                <a:spcPts val="0"/>
              </a:spcBef>
              <a:spcAft>
                <a:spcPts val="0"/>
              </a:spcAft>
              <a:buSzPts val="4200"/>
              <a:buNone/>
              <a:defRPr sz="4200"/>
            </a:lvl5pPr>
            <a:lvl6pPr lvl="5" algn="ctr">
              <a:lnSpc>
                <a:spcPct val="100000"/>
              </a:lnSpc>
              <a:spcBef>
                <a:spcPts val="0"/>
              </a:spcBef>
              <a:spcAft>
                <a:spcPts val="0"/>
              </a:spcAft>
              <a:buSzPts val="4200"/>
              <a:buNone/>
              <a:defRPr sz="4200"/>
            </a:lvl6pPr>
            <a:lvl7pPr lvl="6" algn="ctr">
              <a:lnSpc>
                <a:spcPct val="100000"/>
              </a:lnSpc>
              <a:spcBef>
                <a:spcPts val="0"/>
              </a:spcBef>
              <a:spcAft>
                <a:spcPts val="0"/>
              </a:spcAft>
              <a:buSzPts val="4200"/>
              <a:buNone/>
              <a:defRPr sz="4200"/>
            </a:lvl7pPr>
            <a:lvl8pPr lvl="7" algn="ctr">
              <a:lnSpc>
                <a:spcPct val="100000"/>
              </a:lnSpc>
              <a:spcBef>
                <a:spcPts val="0"/>
              </a:spcBef>
              <a:spcAft>
                <a:spcPts val="0"/>
              </a:spcAft>
              <a:buSzPts val="4200"/>
              <a:buNone/>
              <a:defRPr sz="4200"/>
            </a:lvl8pPr>
            <a:lvl9pPr lvl="8" algn="ctr">
              <a:lnSpc>
                <a:spcPct val="100000"/>
              </a:lnSpc>
              <a:spcBef>
                <a:spcPts val="0"/>
              </a:spcBef>
              <a:spcAft>
                <a:spcPts val="0"/>
              </a:spcAft>
              <a:buSzPts val="4200"/>
              <a:buNone/>
              <a:defRPr sz="4200"/>
            </a:lvl9pPr>
          </a:lstStyle>
          <a:p/>
        </p:txBody>
      </p:sp>
      <p:sp>
        <p:nvSpPr>
          <p:cNvPr id="113" name="Google Shape;113;p62"/>
          <p:cNvSpPr txBox="1"/>
          <p:nvPr>
            <p:ph idx="1" type="subTitle"/>
          </p:nvPr>
        </p:nvSpPr>
        <p:spPr>
          <a:xfrm>
            <a:off x="265500" y="2803075"/>
            <a:ext cx="4045200" cy="12351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114" name="Google Shape;114;p62"/>
          <p:cNvSpPr txBox="1"/>
          <p:nvPr>
            <p:ph idx="2" type="body"/>
          </p:nvPr>
        </p:nvSpPr>
        <p:spPr>
          <a:xfrm>
            <a:off x="4939500" y="724075"/>
            <a:ext cx="3837000" cy="3695100"/>
          </a:xfrm>
          <a:prstGeom prst="rect">
            <a:avLst/>
          </a:prstGeom>
          <a:noFill/>
          <a:ln>
            <a:noFill/>
          </a:ln>
        </p:spPr>
        <p:txBody>
          <a:bodyPr anchorCtr="0" anchor="ctr" bIns="91425" lIns="91425" spcFirstLastPara="1" rIns="91425" wrap="square" tIns="91425">
            <a:noAutofit/>
          </a:bodyPr>
          <a:lstStyle>
            <a:lvl1pPr indent="-342900" lvl="0" marL="457200" algn="l">
              <a:lnSpc>
                <a:spcPct val="115000"/>
              </a:lnSpc>
              <a:spcBef>
                <a:spcPts val="0"/>
              </a:spcBef>
              <a:spcAft>
                <a:spcPts val="0"/>
              </a:spcAft>
              <a:buSzPts val="1800"/>
              <a:buChar char="●"/>
              <a:defRPr/>
            </a:lvl1pPr>
            <a:lvl2pPr indent="-317500" lvl="1" marL="914400" algn="l">
              <a:lnSpc>
                <a:spcPct val="115000"/>
              </a:lnSpc>
              <a:spcBef>
                <a:spcPts val="1600"/>
              </a:spcBef>
              <a:spcAft>
                <a:spcPts val="0"/>
              </a:spcAft>
              <a:buSzPts val="1400"/>
              <a:buChar char="○"/>
              <a:defRPr/>
            </a:lvl2pPr>
            <a:lvl3pPr indent="-317500" lvl="2" marL="1371600" algn="l">
              <a:lnSpc>
                <a:spcPct val="115000"/>
              </a:lnSpc>
              <a:spcBef>
                <a:spcPts val="1600"/>
              </a:spcBef>
              <a:spcAft>
                <a:spcPts val="0"/>
              </a:spcAft>
              <a:buSzPts val="1400"/>
              <a:buChar char="■"/>
              <a:defRPr/>
            </a:lvl3pPr>
            <a:lvl4pPr indent="-317500" lvl="3" marL="1828800" algn="l">
              <a:lnSpc>
                <a:spcPct val="115000"/>
              </a:lnSpc>
              <a:spcBef>
                <a:spcPts val="1600"/>
              </a:spcBef>
              <a:spcAft>
                <a:spcPts val="0"/>
              </a:spcAft>
              <a:buSzPts val="1400"/>
              <a:buChar char="●"/>
              <a:defRPr/>
            </a:lvl4pPr>
            <a:lvl5pPr indent="-317500" lvl="4" marL="2286000" algn="l">
              <a:lnSpc>
                <a:spcPct val="115000"/>
              </a:lnSpc>
              <a:spcBef>
                <a:spcPts val="1600"/>
              </a:spcBef>
              <a:spcAft>
                <a:spcPts val="0"/>
              </a:spcAft>
              <a:buSzPts val="1400"/>
              <a:buChar char="○"/>
              <a:defRPr/>
            </a:lvl5pPr>
            <a:lvl6pPr indent="-317500" lvl="5" marL="2743200" algn="l">
              <a:lnSpc>
                <a:spcPct val="115000"/>
              </a:lnSpc>
              <a:spcBef>
                <a:spcPts val="1600"/>
              </a:spcBef>
              <a:spcAft>
                <a:spcPts val="0"/>
              </a:spcAft>
              <a:buSzPts val="1400"/>
              <a:buChar char="■"/>
              <a:defRPr/>
            </a:lvl6pPr>
            <a:lvl7pPr indent="-317500" lvl="6" marL="3200400" algn="l">
              <a:lnSpc>
                <a:spcPct val="115000"/>
              </a:lnSpc>
              <a:spcBef>
                <a:spcPts val="1600"/>
              </a:spcBef>
              <a:spcAft>
                <a:spcPts val="0"/>
              </a:spcAft>
              <a:buSzPts val="1400"/>
              <a:buChar char="●"/>
              <a:defRPr/>
            </a:lvl7pPr>
            <a:lvl8pPr indent="-317500" lvl="7" marL="3657600" algn="l">
              <a:lnSpc>
                <a:spcPct val="115000"/>
              </a:lnSpc>
              <a:spcBef>
                <a:spcPts val="1600"/>
              </a:spcBef>
              <a:spcAft>
                <a:spcPts val="0"/>
              </a:spcAft>
              <a:buSzPts val="1400"/>
              <a:buChar char="○"/>
              <a:defRPr/>
            </a:lvl8pPr>
            <a:lvl9pPr indent="-317500" lvl="8" marL="4114800" algn="l">
              <a:lnSpc>
                <a:spcPct val="115000"/>
              </a:lnSpc>
              <a:spcBef>
                <a:spcPts val="1600"/>
              </a:spcBef>
              <a:spcAft>
                <a:spcPts val="1600"/>
              </a:spcAft>
              <a:buSzPts val="1400"/>
              <a:buChar char="■"/>
              <a:defRPr/>
            </a:lvl9pPr>
          </a:lstStyle>
          <a:p/>
        </p:txBody>
      </p:sp>
      <p:sp>
        <p:nvSpPr>
          <p:cNvPr id="115" name="Google Shape;115;p62"/>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116" name="Shape 116"/>
        <p:cNvGrpSpPr/>
        <p:nvPr/>
      </p:nvGrpSpPr>
      <p:grpSpPr>
        <a:xfrm>
          <a:off x="0" y="0"/>
          <a:ext cx="0" cy="0"/>
          <a:chOff x="0" y="0"/>
          <a:chExt cx="0" cy="0"/>
        </a:xfrm>
      </p:grpSpPr>
      <p:sp>
        <p:nvSpPr>
          <p:cNvPr id="117" name="Google Shape;117;p63"/>
          <p:cNvSpPr txBox="1"/>
          <p:nvPr>
            <p:ph idx="1" type="body"/>
          </p:nvPr>
        </p:nvSpPr>
        <p:spPr>
          <a:xfrm>
            <a:off x="311700" y="4230575"/>
            <a:ext cx="5998800" cy="605100"/>
          </a:xfrm>
          <a:prstGeom prst="rect">
            <a:avLst/>
          </a:prstGeom>
          <a:noFill/>
          <a:ln>
            <a:noFill/>
          </a:ln>
        </p:spPr>
        <p:txBody>
          <a:bodyPr anchorCtr="0" anchor="ctr" bIns="91425" lIns="91425" spcFirstLastPara="1" rIns="91425" wrap="square" tIns="91425">
            <a:noAutofit/>
          </a:bodyPr>
          <a:lstStyle>
            <a:lvl1pPr indent="-228600" lvl="0" marL="457200" algn="l">
              <a:lnSpc>
                <a:spcPct val="100000"/>
              </a:lnSpc>
              <a:spcBef>
                <a:spcPts val="0"/>
              </a:spcBef>
              <a:spcAft>
                <a:spcPts val="0"/>
              </a:spcAft>
              <a:buSzPts val="1800"/>
              <a:buNone/>
              <a:defRPr/>
            </a:lvl1pPr>
          </a:lstStyle>
          <a:p/>
        </p:txBody>
      </p:sp>
      <p:sp>
        <p:nvSpPr>
          <p:cNvPr id="118" name="Google Shape;118;p63"/>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119" name="Shape 119"/>
        <p:cNvGrpSpPr/>
        <p:nvPr/>
      </p:nvGrpSpPr>
      <p:grpSpPr>
        <a:xfrm>
          <a:off x="0" y="0"/>
          <a:ext cx="0" cy="0"/>
          <a:chOff x="0" y="0"/>
          <a:chExt cx="0" cy="0"/>
        </a:xfrm>
      </p:grpSpPr>
      <p:sp>
        <p:nvSpPr>
          <p:cNvPr id="120" name="Google Shape;120;p64"/>
          <p:cNvSpPr txBox="1"/>
          <p:nvPr>
            <p:ph hasCustomPrompt="1" type="title"/>
          </p:nvPr>
        </p:nvSpPr>
        <p:spPr>
          <a:xfrm>
            <a:off x="311700" y="1106125"/>
            <a:ext cx="8520600" cy="19635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SzPts val="12000"/>
              <a:buNone/>
              <a:defRPr sz="12000"/>
            </a:lvl1pPr>
            <a:lvl2pPr lvl="1" algn="ctr">
              <a:lnSpc>
                <a:spcPct val="100000"/>
              </a:lnSpc>
              <a:spcBef>
                <a:spcPts val="0"/>
              </a:spcBef>
              <a:spcAft>
                <a:spcPts val="0"/>
              </a:spcAft>
              <a:buSzPts val="12000"/>
              <a:buNone/>
              <a:defRPr sz="12000"/>
            </a:lvl2pPr>
            <a:lvl3pPr lvl="2" algn="ctr">
              <a:lnSpc>
                <a:spcPct val="100000"/>
              </a:lnSpc>
              <a:spcBef>
                <a:spcPts val="0"/>
              </a:spcBef>
              <a:spcAft>
                <a:spcPts val="0"/>
              </a:spcAft>
              <a:buSzPts val="12000"/>
              <a:buNone/>
              <a:defRPr sz="12000"/>
            </a:lvl3pPr>
            <a:lvl4pPr lvl="3" algn="ctr">
              <a:lnSpc>
                <a:spcPct val="100000"/>
              </a:lnSpc>
              <a:spcBef>
                <a:spcPts val="0"/>
              </a:spcBef>
              <a:spcAft>
                <a:spcPts val="0"/>
              </a:spcAft>
              <a:buSzPts val="12000"/>
              <a:buNone/>
              <a:defRPr sz="12000"/>
            </a:lvl4pPr>
            <a:lvl5pPr lvl="4" algn="ctr">
              <a:lnSpc>
                <a:spcPct val="100000"/>
              </a:lnSpc>
              <a:spcBef>
                <a:spcPts val="0"/>
              </a:spcBef>
              <a:spcAft>
                <a:spcPts val="0"/>
              </a:spcAft>
              <a:buSzPts val="12000"/>
              <a:buNone/>
              <a:defRPr sz="12000"/>
            </a:lvl5pPr>
            <a:lvl6pPr lvl="5" algn="ctr">
              <a:lnSpc>
                <a:spcPct val="100000"/>
              </a:lnSpc>
              <a:spcBef>
                <a:spcPts val="0"/>
              </a:spcBef>
              <a:spcAft>
                <a:spcPts val="0"/>
              </a:spcAft>
              <a:buSzPts val="12000"/>
              <a:buNone/>
              <a:defRPr sz="12000"/>
            </a:lvl6pPr>
            <a:lvl7pPr lvl="6" algn="ctr">
              <a:lnSpc>
                <a:spcPct val="100000"/>
              </a:lnSpc>
              <a:spcBef>
                <a:spcPts val="0"/>
              </a:spcBef>
              <a:spcAft>
                <a:spcPts val="0"/>
              </a:spcAft>
              <a:buSzPts val="12000"/>
              <a:buNone/>
              <a:defRPr sz="12000"/>
            </a:lvl7pPr>
            <a:lvl8pPr lvl="7" algn="ctr">
              <a:lnSpc>
                <a:spcPct val="100000"/>
              </a:lnSpc>
              <a:spcBef>
                <a:spcPts val="0"/>
              </a:spcBef>
              <a:spcAft>
                <a:spcPts val="0"/>
              </a:spcAft>
              <a:buSzPts val="12000"/>
              <a:buNone/>
              <a:defRPr sz="12000"/>
            </a:lvl8pPr>
            <a:lvl9pPr lvl="8" algn="ctr">
              <a:lnSpc>
                <a:spcPct val="100000"/>
              </a:lnSpc>
              <a:spcBef>
                <a:spcPts val="0"/>
              </a:spcBef>
              <a:spcAft>
                <a:spcPts val="0"/>
              </a:spcAft>
              <a:buSzPts val="12000"/>
              <a:buNone/>
              <a:defRPr sz="12000"/>
            </a:lvl9pPr>
          </a:lstStyle>
          <a:p>
            <a:r>
              <a:t>xx%</a:t>
            </a:r>
          </a:p>
        </p:txBody>
      </p:sp>
      <p:sp>
        <p:nvSpPr>
          <p:cNvPr id="121" name="Google Shape;121;p64"/>
          <p:cNvSpPr txBox="1"/>
          <p:nvPr>
            <p:ph idx="1" type="body"/>
          </p:nvPr>
        </p:nvSpPr>
        <p:spPr>
          <a:xfrm>
            <a:off x="311700" y="3152225"/>
            <a:ext cx="8520600" cy="1300800"/>
          </a:xfrm>
          <a:prstGeom prst="rect">
            <a:avLst/>
          </a:prstGeom>
          <a:noFill/>
          <a:ln>
            <a:noFill/>
          </a:ln>
        </p:spPr>
        <p:txBody>
          <a:bodyPr anchorCtr="0" anchor="t" bIns="91425" lIns="91425" spcFirstLastPara="1" rIns="91425" wrap="square" tIns="91425">
            <a:noAutofit/>
          </a:bodyPr>
          <a:lstStyle>
            <a:lvl1pPr indent="-342900" lvl="0" marL="457200" algn="ctr">
              <a:lnSpc>
                <a:spcPct val="115000"/>
              </a:lnSpc>
              <a:spcBef>
                <a:spcPts val="0"/>
              </a:spcBef>
              <a:spcAft>
                <a:spcPts val="0"/>
              </a:spcAft>
              <a:buSzPts val="1800"/>
              <a:buChar char="●"/>
              <a:defRPr/>
            </a:lvl1pPr>
            <a:lvl2pPr indent="-317500" lvl="1" marL="914400" algn="ctr">
              <a:lnSpc>
                <a:spcPct val="115000"/>
              </a:lnSpc>
              <a:spcBef>
                <a:spcPts val="1600"/>
              </a:spcBef>
              <a:spcAft>
                <a:spcPts val="0"/>
              </a:spcAft>
              <a:buSzPts val="1400"/>
              <a:buChar char="○"/>
              <a:defRPr/>
            </a:lvl2pPr>
            <a:lvl3pPr indent="-317500" lvl="2" marL="1371600" algn="ctr">
              <a:lnSpc>
                <a:spcPct val="115000"/>
              </a:lnSpc>
              <a:spcBef>
                <a:spcPts val="1600"/>
              </a:spcBef>
              <a:spcAft>
                <a:spcPts val="0"/>
              </a:spcAft>
              <a:buSzPts val="1400"/>
              <a:buChar char="■"/>
              <a:defRPr/>
            </a:lvl3pPr>
            <a:lvl4pPr indent="-317500" lvl="3" marL="1828800" algn="ctr">
              <a:lnSpc>
                <a:spcPct val="115000"/>
              </a:lnSpc>
              <a:spcBef>
                <a:spcPts val="1600"/>
              </a:spcBef>
              <a:spcAft>
                <a:spcPts val="0"/>
              </a:spcAft>
              <a:buSzPts val="1400"/>
              <a:buChar char="●"/>
              <a:defRPr/>
            </a:lvl4pPr>
            <a:lvl5pPr indent="-317500" lvl="4" marL="2286000" algn="ctr">
              <a:lnSpc>
                <a:spcPct val="115000"/>
              </a:lnSpc>
              <a:spcBef>
                <a:spcPts val="1600"/>
              </a:spcBef>
              <a:spcAft>
                <a:spcPts val="0"/>
              </a:spcAft>
              <a:buSzPts val="1400"/>
              <a:buChar char="○"/>
              <a:defRPr/>
            </a:lvl5pPr>
            <a:lvl6pPr indent="-317500" lvl="5" marL="2743200" algn="ctr">
              <a:lnSpc>
                <a:spcPct val="115000"/>
              </a:lnSpc>
              <a:spcBef>
                <a:spcPts val="1600"/>
              </a:spcBef>
              <a:spcAft>
                <a:spcPts val="0"/>
              </a:spcAft>
              <a:buSzPts val="1400"/>
              <a:buChar char="■"/>
              <a:defRPr/>
            </a:lvl6pPr>
            <a:lvl7pPr indent="-317500" lvl="6" marL="3200400" algn="ctr">
              <a:lnSpc>
                <a:spcPct val="115000"/>
              </a:lnSpc>
              <a:spcBef>
                <a:spcPts val="1600"/>
              </a:spcBef>
              <a:spcAft>
                <a:spcPts val="0"/>
              </a:spcAft>
              <a:buSzPts val="1400"/>
              <a:buChar char="●"/>
              <a:defRPr/>
            </a:lvl7pPr>
            <a:lvl8pPr indent="-317500" lvl="7" marL="3657600" algn="ctr">
              <a:lnSpc>
                <a:spcPct val="115000"/>
              </a:lnSpc>
              <a:spcBef>
                <a:spcPts val="1600"/>
              </a:spcBef>
              <a:spcAft>
                <a:spcPts val="0"/>
              </a:spcAft>
              <a:buSzPts val="1400"/>
              <a:buChar char="○"/>
              <a:defRPr/>
            </a:lvl8pPr>
            <a:lvl9pPr indent="-317500" lvl="8" marL="4114800" algn="ctr">
              <a:lnSpc>
                <a:spcPct val="115000"/>
              </a:lnSpc>
              <a:spcBef>
                <a:spcPts val="1600"/>
              </a:spcBef>
              <a:spcAft>
                <a:spcPts val="1600"/>
              </a:spcAft>
              <a:buSzPts val="1400"/>
              <a:buChar char="■"/>
              <a:defRPr/>
            </a:lvl9pPr>
          </a:lstStyle>
          <a:p/>
        </p:txBody>
      </p:sp>
      <p:sp>
        <p:nvSpPr>
          <p:cNvPr id="122" name="Google Shape;122;p64"/>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23" name="Shape 123"/>
        <p:cNvGrpSpPr/>
        <p:nvPr/>
      </p:nvGrpSpPr>
      <p:grpSpPr>
        <a:xfrm>
          <a:off x="0" y="0"/>
          <a:ext cx="0" cy="0"/>
          <a:chOff x="0" y="0"/>
          <a:chExt cx="0" cy="0"/>
        </a:xfrm>
      </p:grpSpPr>
      <p:sp>
        <p:nvSpPr>
          <p:cNvPr id="124" name="Google Shape;124;p65"/>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gue Light">
  <p:cSld name="Segue Light">
    <p:bg>
      <p:bgPr>
        <a:solidFill>
          <a:srgbClr val="02B3E4"/>
        </a:solidFill>
      </p:bgPr>
    </p:bg>
    <p:spTree>
      <p:nvGrpSpPr>
        <p:cNvPr id="21" name="Shape 21"/>
        <p:cNvGrpSpPr/>
        <p:nvPr/>
      </p:nvGrpSpPr>
      <p:grpSpPr>
        <a:xfrm>
          <a:off x="0" y="0"/>
          <a:ext cx="0" cy="0"/>
          <a:chOff x="0" y="0"/>
          <a:chExt cx="0" cy="0"/>
        </a:xfrm>
      </p:grpSpPr>
      <p:sp>
        <p:nvSpPr>
          <p:cNvPr id="22" name="Google Shape;22;p40"/>
          <p:cNvSpPr txBox="1"/>
          <p:nvPr>
            <p:ph type="title"/>
          </p:nvPr>
        </p:nvSpPr>
        <p:spPr>
          <a:xfrm>
            <a:off x="457200" y="1295400"/>
            <a:ext cx="8229600" cy="1390800"/>
          </a:xfrm>
          <a:prstGeom prst="rect">
            <a:avLst/>
          </a:prstGeom>
          <a:noFill/>
          <a:ln>
            <a:noFill/>
          </a:ln>
        </p:spPr>
        <p:txBody>
          <a:bodyPr anchorCtr="0" anchor="b" bIns="34275" lIns="34275" spcFirstLastPara="1" rIns="34275" wrap="square" tIns="34275">
            <a:noAutofit/>
          </a:bodyPr>
          <a:lstStyle>
            <a:lvl1pPr lvl="0" marR="0" algn="l">
              <a:lnSpc>
                <a:spcPct val="120000"/>
              </a:lnSpc>
              <a:spcBef>
                <a:spcPts val="0"/>
              </a:spcBef>
              <a:spcAft>
                <a:spcPts val="0"/>
              </a:spcAft>
              <a:buClr>
                <a:srgbClr val="FFFFFF"/>
              </a:buClr>
              <a:buSzPts val="500"/>
              <a:buFont typeface="Open Sans"/>
              <a:buNone/>
              <a:defRPr b="0" i="0" sz="4500" u="none" cap="none" strike="noStrike">
                <a:solidFill>
                  <a:srgbClr val="FFFFFF"/>
                </a:solidFill>
                <a:latin typeface="Open Sans"/>
                <a:ea typeface="Open Sans"/>
                <a:cs typeface="Open Sans"/>
                <a:sym typeface="Open Sans"/>
              </a:defRPr>
            </a:lvl1pPr>
            <a:lvl2pPr lvl="1" marR="0" algn="l">
              <a:lnSpc>
                <a:spcPct val="120000"/>
              </a:lnSpc>
              <a:spcBef>
                <a:spcPts val="0"/>
              </a:spcBef>
              <a:spcAft>
                <a:spcPts val="0"/>
              </a:spcAft>
              <a:buClr>
                <a:srgbClr val="FFFFFF"/>
              </a:buClr>
              <a:buSzPts val="500"/>
              <a:buFont typeface="Open Sans"/>
              <a:buNone/>
              <a:defRPr b="0" i="0" sz="4500" u="none" cap="none" strike="noStrike">
                <a:solidFill>
                  <a:srgbClr val="FFFFFF"/>
                </a:solidFill>
                <a:latin typeface="Open Sans"/>
                <a:ea typeface="Open Sans"/>
                <a:cs typeface="Open Sans"/>
                <a:sym typeface="Open Sans"/>
              </a:defRPr>
            </a:lvl2pPr>
            <a:lvl3pPr lvl="2" marR="0" algn="l">
              <a:lnSpc>
                <a:spcPct val="120000"/>
              </a:lnSpc>
              <a:spcBef>
                <a:spcPts val="0"/>
              </a:spcBef>
              <a:spcAft>
                <a:spcPts val="0"/>
              </a:spcAft>
              <a:buClr>
                <a:srgbClr val="FFFFFF"/>
              </a:buClr>
              <a:buSzPts val="500"/>
              <a:buFont typeface="Open Sans"/>
              <a:buNone/>
              <a:defRPr b="0" i="0" sz="4500" u="none" cap="none" strike="noStrike">
                <a:solidFill>
                  <a:srgbClr val="FFFFFF"/>
                </a:solidFill>
                <a:latin typeface="Open Sans"/>
                <a:ea typeface="Open Sans"/>
                <a:cs typeface="Open Sans"/>
                <a:sym typeface="Open Sans"/>
              </a:defRPr>
            </a:lvl3pPr>
            <a:lvl4pPr lvl="3" marR="0" algn="l">
              <a:lnSpc>
                <a:spcPct val="120000"/>
              </a:lnSpc>
              <a:spcBef>
                <a:spcPts val="0"/>
              </a:spcBef>
              <a:spcAft>
                <a:spcPts val="0"/>
              </a:spcAft>
              <a:buClr>
                <a:srgbClr val="FFFFFF"/>
              </a:buClr>
              <a:buSzPts val="500"/>
              <a:buFont typeface="Open Sans"/>
              <a:buNone/>
              <a:defRPr b="0" i="0" sz="4500" u="none" cap="none" strike="noStrike">
                <a:solidFill>
                  <a:srgbClr val="FFFFFF"/>
                </a:solidFill>
                <a:latin typeface="Open Sans"/>
                <a:ea typeface="Open Sans"/>
                <a:cs typeface="Open Sans"/>
                <a:sym typeface="Open Sans"/>
              </a:defRPr>
            </a:lvl4pPr>
            <a:lvl5pPr lvl="4" marR="0" algn="l">
              <a:lnSpc>
                <a:spcPct val="120000"/>
              </a:lnSpc>
              <a:spcBef>
                <a:spcPts val="0"/>
              </a:spcBef>
              <a:spcAft>
                <a:spcPts val="0"/>
              </a:spcAft>
              <a:buClr>
                <a:srgbClr val="FFFFFF"/>
              </a:buClr>
              <a:buSzPts val="500"/>
              <a:buFont typeface="Open Sans"/>
              <a:buNone/>
              <a:defRPr b="0" i="0" sz="4500" u="none" cap="none" strike="noStrike">
                <a:solidFill>
                  <a:srgbClr val="FFFFFF"/>
                </a:solidFill>
                <a:latin typeface="Open Sans"/>
                <a:ea typeface="Open Sans"/>
                <a:cs typeface="Open Sans"/>
                <a:sym typeface="Open Sans"/>
              </a:defRPr>
            </a:lvl5pPr>
            <a:lvl6pPr lvl="5" marR="0" algn="l">
              <a:lnSpc>
                <a:spcPct val="120000"/>
              </a:lnSpc>
              <a:spcBef>
                <a:spcPts val="0"/>
              </a:spcBef>
              <a:spcAft>
                <a:spcPts val="0"/>
              </a:spcAft>
              <a:buClr>
                <a:srgbClr val="FFFFFF"/>
              </a:buClr>
              <a:buSzPts val="500"/>
              <a:buFont typeface="Open Sans"/>
              <a:buNone/>
              <a:defRPr b="0" i="0" sz="4500" u="none" cap="none" strike="noStrike">
                <a:solidFill>
                  <a:srgbClr val="FFFFFF"/>
                </a:solidFill>
                <a:latin typeface="Open Sans"/>
                <a:ea typeface="Open Sans"/>
                <a:cs typeface="Open Sans"/>
                <a:sym typeface="Open Sans"/>
              </a:defRPr>
            </a:lvl6pPr>
            <a:lvl7pPr lvl="6" marR="0" algn="l">
              <a:lnSpc>
                <a:spcPct val="120000"/>
              </a:lnSpc>
              <a:spcBef>
                <a:spcPts val="0"/>
              </a:spcBef>
              <a:spcAft>
                <a:spcPts val="0"/>
              </a:spcAft>
              <a:buClr>
                <a:srgbClr val="FFFFFF"/>
              </a:buClr>
              <a:buSzPts val="500"/>
              <a:buFont typeface="Open Sans"/>
              <a:buNone/>
              <a:defRPr b="0" i="0" sz="4500" u="none" cap="none" strike="noStrike">
                <a:solidFill>
                  <a:srgbClr val="FFFFFF"/>
                </a:solidFill>
                <a:latin typeface="Open Sans"/>
                <a:ea typeface="Open Sans"/>
                <a:cs typeface="Open Sans"/>
                <a:sym typeface="Open Sans"/>
              </a:defRPr>
            </a:lvl7pPr>
            <a:lvl8pPr lvl="7" marR="0" algn="l">
              <a:lnSpc>
                <a:spcPct val="120000"/>
              </a:lnSpc>
              <a:spcBef>
                <a:spcPts val="0"/>
              </a:spcBef>
              <a:spcAft>
                <a:spcPts val="0"/>
              </a:spcAft>
              <a:buClr>
                <a:srgbClr val="FFFFFF"/>
              </a:buClr>
              <a:buSzPts val="500"/>
              <a:buFont typeface="Open Sans"/>
              <a:buNone/>
              <a:defRPr b="0" i="0" sz="4500" u="none" cap="none" strike="noStrike">
                <a:solidFill>
                  <a:srgbClr val="FFFFFF"/>
                </a:solidFill>
                <a:latin typeface="Open Sans"/>
                <a:ea typeface="Open Sans"/>
                <a:cs typeface="Open Sans"/>
                <a:sym typeface="Open Sans"/>
              </a:defRPr>
            </a:lvl8pPr>
            <a:lvl9pPr lvl="8" marR="0" algn="l">
              <a:lnSpc>
                <a:spcPct val="120000"/>
              </a:lnSpc>
              <a:spcBef>
                <a:spcPts val="0"/>
              </a:spcBef>
              <a:spcAft>
                <a:spcPts val="0"/>
              </a:spcAft>
              <a:buClr>
                <a:srgbClr val="FFFFFF"/>
              </a:buClr>
              <a:buSzPts val="500"/>
              <a:buFont typeface="Open Sans"/>
              <a:buNone/>
              <a:defRPr b="0" i="0" sz="4500" u="none" cap="none" strike="noStrike">
                <a:solidFill>
                  <a:srgbClr val="FFFFFF"/>
                </a:solidFill>
                <a:latin typeface="Open Sans"/>
                <a:ea typeface="Open Sans"/>
                <a:cs typeface="Open Sans"/>
                <a:sym typeface="Open Sans"/>
              </a:defRPr>
            </a:lvl9pPr>
          </a:lstStyle>
          <a:p/>
        </p:txBody>
      </p:sp>
      <p:sp>
        <p:nvSpPr>
          <p:cNvPr id="23" name="Google Shape;23;p40"/>
          <p:cNvSpPr txBox="1"/>
          <p:nvPr>
            <p:ph idx="12" type="sldNum"/>
          </p:nvPr>
        </p:nvSpPr>
        <p:spPr>
          <a:xfrm>
            <a:off x="8892578" y="4953000"/>
            <a:ext cx="141000" cy="152400"/>
          </a:xfrm>
          <a:prstGeom prst="rect">
            <a:avLst/>
          </a:prstGeom>
          <a:noFill/>
          <a:ln>
            <a:noFill/>
          </a:ln>
        </p:spPr>
        <p:txBody>
          <a:bodyPr anchorCtr="0" anchor="t" bIns="19050" lIns="19050" spcFirstLastPara="1" rIns="19050" wrap="square" tIns="19050">
            <a:noAutofit/>
          </a:bodyPr>
          <a:lstStyle>
            <a:lvl1pPr indent="0" lvl="0" marL="0" marR="0" algn="ctr">
              <a:lnSpc>
                <a:spcPct val="100000"/>
              </a:lnSpc>
              <a:spcBef>
                <a:spcPts val="0"/>
              </a:spcBef>
              <a:spcAft>
                <a:spcPts val="0"/>
              </a:spcAft>
              <a:buClr>
                <a:srgbClr val="929292"/>
              </a:buClr>
              <a:buSzPts val="700"/>
              <a:buFont typeface="Open Sans"/>
              <a:buNone/>
              <a:defRPr b="0" i="0" sz="700" u="none" cap="none" strike="noStrike">
                <a:solidFill>
                  <a:srgbClr val="929292"/>
                </a:solidFill>
                <a:latin typeface="Open Sans"/>
                <a:ea typeface="Open Sans"/>
                <a:cs typeface="Open Sans"/>
                <a:sym typeface="Open Sans"/>
              </a:defRPr>
            </a:lvl1pPr>
            <a:lvl2pPr indent="0" lvl="1" marL="0" marR="0" algn="ctr">
              <a:lnSpc>
                <a:spcPct val="100000"/>
              </a:lnSpc>
              <a:spcBef>
                <a:spcPts val="0"/>
              </a:spcBef>
              <a:spcAft>
                <a:spcPts val="0"/>
              </a:spcAft>
              <a:buClr>
                <a:srgbClr val="929292"/>
              </a:buClr>
              <a:buSzPts val="700"/>
              <a:buFont typeface="Open Sans"/>
              <a:buNone/>
              <a:defRPr b="0" i="0" sz="700" u="none" cap="none" strike="noStrike">
                <a:solidFill>
                  <a:srgbClr val="929292"/>
                </a:solidFill>
                <a:latin typeface="Open Sans"/>
                <a:ea typeface="Open Sans"/>
                <a:cs typeface="Open Sans"/>
                <a:sym typeface="Open Sans"/>
              </a:defRPr>
            </a:lvl2pPr>
            <a:lvl3pPr indent="0" lvl="2" marL="0" marR="0" algn="ctr">
              <a:lnSpc>
                <a:spcPct val="100000"/>
              </a:lnSpc>
              <a:spcBef>
                <a:spcPts val="0"/>
              </a:spcBef>
              <a:spcAft>
                <a:spcPts val="0"/>
              </a:spcAft>
              <a:buClr>
                <a:srgbClr val="929292"/>
              </a:buClr>
              <a:buSzPts val="700"/>
              <a:buFont typeface="Open Sans"/>
              <a:buNone/>
              <a:defRPr b="0" i="0" sz="700" u="none" cap="none" strike="noStrike">
                <a:solidFill>
                  <a:srgbClr val="929292"/>
                </a:solidFill>
                <a:latin typeface="Open Sans"/>
                <a:ea typeface="Open Sans"/>
                <a:cs typeface="Open Sans"/>
                <a:sym typeface="Open Sans"/>
              </a:defRPr>
            </a:lvl3pPr>
            <a:lvl4pPr indent="0" lvl="3" marL="0" marR="0" algn="ctr">
              <a:lnSpc>
                <a:spcPct val="100000"/>
              </a:lnSpc>
              <a:spcBef>
                <a:spcPts val="0"/>
              </a:spcBef>
              <a:spcAft>
                <a:spcPts val="0"/>
              </a:spcAft>
              <a:buClr>
                <a:srgbClr val="929292"/>
              </a:buClr>
              <a:buSzPts val="700"/>
              <a:buFont typeface="Open Sans"/>
              <a:buNone/>
              <a:defRPr b="0" i="0" sz="700" u="none" cap="none" strike="noStrike">
                <a:solidFill>
                  <a:srgbClr val="929292"/>
                </a:solidFill>
                <a:latin typeface="Open Sans"/>
                <a:ea typeface="Open Sans"/>
                <a:cs typeface="Open Sans"/>
                <a:sym typeface="Open Sans"/>
              </a:defRPr>
            </a:lvl4pPr>
            <a:lvl5pPr indent="0" lvl="4" marL="0" marR="0" algn="ctr">
              <a:lnSpc>
                <a:spcPct val="100000"/>
              </a:lnSpc>
              <a:spcBef>
                <a:spcPts val="0"/>
              </a:spcBef>
              <a:spcAft>
                <a:spcPts val="0"/>
              </a:spcAft>
              <a:buClr>
                <a:srgbClr val="929292"/>
              </a:buClr>
              <a:buSzPts val="700"/>
              <a:buFont typeface="Open Sans"/>
              <a:buNone/>
              <a:defRPr b="0" i="0" sz="700" u="none" cap="none" strike="noStrike">
                <a:solidFill>
                  <a:srgbClr val="929292"/>
                </a:solidFill>
                <a:latin typeface="Open Sans"/>
                <a:ea typeface="Open Sans"/>
                <a:cs typeface="Open Sans"/>
                <a:sym typeface="Open Sans"/>
              </a:defRPr>
            </a:lvl5pPr>
            <a:lvl6pPr indent="0" lvl="5" marL="0" marR="0" algn="ctr">
              <a:lnSpc>
                <a:spcPct val="100000"/>
              </a:lnSpc>
              <a:spcBef>
                <a:spcPts val="0"/>
              </a:spcBef>
              <a:spcAft>
                <a:spcPts val="0"/>
              </a:spcAft>
              <a:buClr>
                <a:srgbClr val="929292"/>
              </a:buClr>
              <a:buSzPts val="700"/>
              <a:buFont typeface="Open Sans"/>
              <a:buNone/>
              <a:defRPr b="0" i="0" sz="700" u="none" cap="none" strike="noStrike">
                <a:solidFill>
                  <a:srgbClr val="929292"/>
                </a:solidFill>
                <a:latin typeface="Open Sans"/>
                <a:ea typeface="Open Sans"/>
                <a:cs typeface="Open Sans"/>
                <a:sym typeface="Open Sans"/>
              </a:defRPr>
            </a:lvl6pPr>
            <a:lvl7pPr indent="0" lvl="6" marL="0" marR="0" algn="ctr">
              <a:lnSpc>
                <a:spcPct val="100000"/>
              </a:lnSpc>
              <a:spcBef>
                <a:spcPts val="0"/>
              </a:spcBef>
              <a:spcAft>
                <a:spcPts val="0"/>
              </a:spcAft>
              <a:buClr>
                <a:srgbClr val="929292"/>
              </a:buClr>
              <a:buSzPts val="700"/>
              <a:buFont typeface="Open Sans"/>
              <a:buNone/>
              <a:defRPr b="0" i="0" sz="700" u="none" cap="none" strike="noStrike">
                <a:solidFill>
                  <a:srgbClr val="929292"/>
                </a:solidFill>
                <a:latin typeface="Open Sans"/>
                <a:ea typeface="Open Sans"/>
                <a:cs typeface="Open Sans"/>
                <a:sym typeface="Open Sans"/>
              </a:defRPr>
            </a:lvl7pPr>
            <a:lvl8pPr indent="0" lvl="7" marL="0" marR="0" algn="ctr">
              <a:lnSpc>
                <a:spcPct val="100000"/>
              </a:lnSpc>
              <a:spcBef>
                <a:spcPts val="0"/>
              </a:spcBef>
              <a:spcAft>
                <a:spcPts val="0"/>
              </a:spcAft>
              <a:buClr>
                <a:srgbClr val="929292"/>
              </a:buClr>
              <a:buSzPts val="700"/>
              <a:buFont typeface="Open Sans"/>
              <a:buNone/>
              <a:defRPr b="0" i="0" sz="700" u="none" cap="none" strike="noStrike">
                <a:solidFill>
                  <a:srgbClr val="929292"/>
                </a:solidFill>
                <a:latin typeface="Open Sans"/>
                <a:ea typeface="Open Sans"/>
                <a:cs typeface="Open Sans"/>
                <a:sym typeface="Open Sans"/>
              </a:defRPr>
            </a:lvl8pPr>
            <a:lvl9pPr indent="0" lvl="8" marL="0" marR="0" algn="ctr">
              <a:lnSpc>
                <a:spcPct val="100000"/>
              </a:lnSpc>
              <a:spcBef>
                <a:spcPts val="0"/>
              </a:spcBef>
              <a:spcAft>
                <a:spcPts val="0"/>
              </a:spcAft>
              <a:buClr>
                <a:srgbClr val="929292"/>
              </a:buClr>
              <a:buSzPts val="700"/>
              <a:buFont typeface="Open Sans"/>
              <a:buNone/>
              <a:defRPr b="0" i="0" sz="700" u="none" cap="none" strike="noStrike">
                <a:solidFill>
                  <a:srgbClr val="929292"/>
                </a:solidFill>
                <a:latin typeface="Open Sans"/>
                <a:ea typeface="Open Sans"/>
                <a:cs typeface="Open Sans"/>
                <a:sym typeface="Open Sans"/>
              </a:defRPr>
            </a:lvl9pPr>
          </a:lstStyle>
          <a:p>
            <a:pPr indent="0" lvl="0" marL="0" rtl="0" algn="ct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with Content">
  <p:cSld name="Title with Content">
    <p:bg>
      <p:bgPr>
        <a:solidFill>
          <a:srgbClr val="FFFFFF"/>
        </a:solidFill>
      </p:bgPr>
    </p:bg>
    <p:spTree>
      <p:nvGrpSpPr>
        <p:cNvPr id="24" name="Shape 24"/>
        <p:cNvGrpSpPr/>
        <p:nvPr/>
      </p:nvGrpSpPr>
      <p:grpSpPr>
        <a:xfrm>
          <a:off x="0" y="0"/>
          <a:ext cx="0" cy="0"/>
          <a:chOff x="0" y="0"/>
          <a:chExt cx="0" cy="0"/>
        </a:xfrm>
      </p:grpSpPr>
      <p:sp>
        <p:nvSpPr>
          <p:cNvPr id="25" name="Google Shape;25;p41"/>
          <p:cNvSpPr txBox="1"/>
          <p:nvPr>
            <p:ph idx="1" type="body"/>
          </p:nvPr>
        </p:nvSpPr>
        <p:spPr>
          <a:xfrm>
            <a:off x="457200" y="914251"/>
            <a:ext cx="8229600" cy="309600"/>
          </a:xfrm>
          <a:prstGeom prst="rect">
            <a:avLst/>
          </a:prstGeom>
          <a:noFill/>
          <a:ln>
            <a:noFill/>
          </a:ln>
        </p:spPr>
        <p:txBody>
          <a:bodyPr anchorCtr="0" anchor="t" bIns="34275" lIns="34275" spcFirstLastPara="1" rIns="34275" wrap="square" tIns="34275">
            <a:noAutofit/>
          </a:bodyPr>
          <a:lstStyle>
            <a:lvl1pPr indent="-228600" lvl="0" marL="457200" marR="0" algn="l">
              <a:lnSpc>
                <a:spcPct val="100000"/>
              </a:lnSpc>
              <a:spcBef>
                <a:spcPts val="0"/>
              </a:spcBef>
              <a:spcAft>
                <a:spcPts val="0"/>
              </a:spcAft>
              <a:buClr>
                <a:srgbClr val="02B3E4"/>
              </a:buClr>
              <a:buSzPts val="500"/>
              <a:buFont typeface="Open Sans"/>
              <a:buNone/>
              <a:defRPr b="0" i="0" sz="1800" u="none" cap="none" strike="noStrike">
                <a:solidFill>
                  <a:srgbClr val="02B3E4"/>
                </a:solidFill>
                <a:latin typeface="Open Sans"/>
                <a:ea typeface="Open Sans"/>
                <a:cs typeface="Open Sans"/>
                <a:sym typeface="Open Sans"/>
              </a:defRPr>
            </a:lvl1pPr>
            <a:lvl2pPr indent="-228600" lvl="1" marL="914400" marR="0" algn="l">
              <a:lnSpc>
                <a:spcPct val="100000"/>
              </a:lnSpc>
              <a:spcBef>
                <a:spcPts val="700"/>
              </a:spcBef>
              <a:spcAft>
                <a:spcPts val="0"/>
              </a:spcAft>
              <a:buClr>
                <a:srgbClr val="2D3D4A"/>
              </a:buClr>
              <a:buSzPts val="500"/>
              <a:buFont typeface="Open Sans"/>
              <a:buNone/>
              <a:defRPr b="0" i="0" sz="1800" u="none" cap="none" strike="noStrike">
                <a:solidFill>
                  <a:srgbClr val="2D3D4A"/>
                </a:solidFill>
                <a:latin typeface="Open Sans"/>
                <a:ea typeface="Open Sans"/>
                <a:cs typeface="Open Sans"/>
                <a:sym typeface="Open Sans"/>
              </a:defRPr>
            </a:lvl2pPr>
            <a:lvl3pPr indent="-228600" lvl="2" marL="1371600" marR="0" algn="l">
              <a:lnSpc>
                <a:spcPct val="100000"/>
              </a:lnSpc>
              <a:spcBef>
                <a:spcPts val="700"/>
              </a:spcBef>
              <a:spcAft>
                <a:spcPts val="0"/>
              </a:spcAft>
              <a:buClr>
                <a:srgbClr val="2D3D4A"/>
              </a:buClr>
              <a:buSzPts val="500"/>
              <a:buFont typeface="Open Sans"/>
              <a:buNone/>
              <a:defRPr b="0" i="0" sz="1800" u="none" cap="none" strike="noStrike">
                <a:solidFill>
                  <a:srgbClr val="2D3D4A"/>
                </a:solidFill>
                <a:latin typeface="Open Sans"/>
                <a:ea typeface="Open Sans"/>
                <a:cs typeface="Open Sans"/>
                <a:sym typeface="Open Sans"/>
              </a:defRPr>
            </a:lvl3pPr>
            <a:lvl4pPr indent="-228600" lvl="3" marL="1828800" marR="0" algn="l">
              <a:lnSpc>
                <a:spcPct val="100000"/>
              </a:lnSpc>
              <a:spcBef>
                <a:spcPts val="700"/>
              </a:spcBef>
              <a:spcAft>
                <a:spcPts val="0"/>
              </a:spcAft>
              <a:buClr>
                <a:srgbClr val="2D3D4A"/>
              </a:buClr>
              <a:buSzPts val="500"/>
              <a:buFont typeface="Open Sans"/>
              <a:buNone/>
              <a:defRPr b="0" i="0" sz="1800" u="none" cap="none" strike="noStrike">
                <a:solidFill>
                  <a:srgbClr val="2D3D4A"/>
                </a:solidFill>
                <a:latin typeface="Open Sans"/>
                <a:ea typeface="Open Sans"/>
                <a:cs typeface="Open Sans"/>
                <a:sym typeface="Open Sans"/>
              </a:defRPr>
            </a:lvl4pPr>
            <a:lvl5pPr indent="-228600" lvl="4" marL="2286000" marR="0" algn="l">
              <a:lnSpc>
                <a:spcPct val="100000"/>
              </a:lnSpc>
              <a:spcBef>
                <a:spcPts val="700"/>
              </a:spcBef>
              <a:spcAft>
                <a:spcPts val="0"/>
              </a:spcAft>
              <a:buClr>
                <a:srgbClr val="2D3D4A"/>
              </a:buClr>
              <a:buSzPts val="500"/>
              <a:buFont typeface="Open Sans"/>
              <a:buNone/>
              <a:defRPr b="0" i="0" sz="1800" u="none" cap="none" strike="noStrike">
                <a:solidFill>
                  <a:srgbClr val="2D3D4A"/>
                </a:solidFill>
                <a:latin typeface="Open Sans"/>
                <a:ea typeface="Open Sans"/>
                <a:cs typeface="Open Sans"/>
                <a:sym typeface="Open Sans"/>
              </a:defRPr>
            </a:lvl5pPr>
            <a:lvl6pPr indent="-228600" lvl="5" marL="2743200" marR="0" algn="l">
              <a:lnSpc>
                <a:spcPct val="100000"/>
              </a:lnSpc>
              <a:spcBef>
                <a:spcPts val="700"/>
              </a:spcBef>
              <a:spcAft>
                <a:spcPts val="0"/>
              </a:spcAft>
              <a:buClr>
                <a:srgbClr val="2D3D4A"/>
              </a:buClr>
              <a:buSzPts val="500"/>
              <a:buFont typeface="Open Sans"/>
              <a:buNone/>
              <a:defRPr b="0" i="0" sz="1800" u="none" cap="none" strike="noStrike">
                <a:solidFill>
                  <a:srgbClr val="2D3D4A"/>
                </a:solidFill>
                <a:latin typeface="Open Sans"/>
                <a:ea typeface="Open Sans"/>
                <a:cs typeface="Open Sans"/>
                <a:sym typeface="Open Sans"/>
              </a:defRPr>
            </a:lvl6pPr>
            <a:lvl7pPr indent="-228600" lvl="6" marL="3200400" marR="0" algn="l">
              <a:lnSpc>
                <a:spcPct val="100000"/>
              </a:lnSpc>
              <a:spcBef>
                <a:spcPts val="700"/>
              </a:spcBef>
              <a:spcAft>
                <a:spcPts val="0"/>
              </a:spcAft>
              <a:buClr>
                <a:srgbClr val="2D3D4A"/>
              </a:buClr>
              <a:buSzPts val="500"/>
              <a:buFont typeface="Open Sans"/>
              <a:buNone/>
              <a:defRPr b="0" i="0" sz="1800" u="none" cap="none" strike="noStrike">
                <a:solidFill>
                  <a:srgbClr val="2D3D4A"/>
                </a:solidFill>
                <a:latin typeface="Open Sans"/>
                <a:ea typeface="Open Sans"/>
                <a:cs typeface="Open Sans"/>
                <a:sym typeface="Open Sans"/>
              </a:defRPr>
            </a:lvl7pPr>
            <a:lvl8pPr indent="-228600" lvl="7" marL="3657600" marR="0" algn="l">
              <a:lnSpc>
                <a:spcPct val="100000"/>
              </a:lnSpc>
              <a:spcBef>
                <a:spcPts val="700"/>
              </a:spcBef>
              <a:spcAft>
                <a:spcPts val="0"/>
              </a:spcAft>
              <a:buClr>
                <a:srgbClr val="2D3D4A"/>
              </a:buClr>
              <a:buSzPts val="500"/>
              <a:buFont typeface="Open Sans"/>
              <a:buNone/>
              <a:defRPr b="0" i="0" sz="1800" u="none" cap="none" strike="noStrike">
                <a:solidFill>
                  <a:srgbClr val="2D3D4A"/>
                </a:solidFill>
                <a:latin typeface="Open Sans"/>
                <a:ea typeface="Open Sans"/>
                <a:cs typeface="Open Sans"/>
                <a:sym typeface="Open Sans"/>
              </a:defRPr>
            </a:lvl8pPr>
            <a:lvl9pPr indent="-228600" lvl="8" marL="4114800" marR="0" algn="l">
              <a:lnSpc>
                <a:spcPct val="100000"/>
              </a:lnSpc>
              <a:spcBef>
                <a:spcPts val="700"/>
              </a:spcBef>
              <a:spcAft>
                <a:spcPts val="0"/>
              </a:spcAft>
              <a:buClr>
                <a:srgbClr val="2D3D4A"/>
              </a:buClr>
              <a:buSzPts val="500"/>
              <a:buFont typeface="Open Sans"/>
              <a:buNone/>
              <a:defRPr b="0" i="0" sz="1800" u="none" cap="none" strike="noStrike">
                <a:solidFill>
                  <a:srgbClr val="2D3D4A"/>
                </a:solidFill>
                <a:latin typeface="Open Sans"/>
                <a:ea typeface="Open Sans"/>
                <a:cs typeface="Open Sans"/>
                <a:sym typeface="Open Sans"/>
              </a:defRPr>
            </a:lvl9pPr>
          </a:lstStyle>
          <a:p/>
        </p:txBody>
      </p:sp>
      <p:sp>
        <p:nvSpPr>
          <p:cNvPr id="26" name="Google Shape;26;p41"/>
          <p:cNvSpPr txBox="1"/>
          <p:nvPr>
            <p:ph idx="2" type="body"/>
          </p:nvPr>
        </p:nvSpPr>
        <p:spPr>
          <a:xfrm>
            <a:off x="457200" y="4914900"/>
            <a:ext cx="3957600" cy="114300"/>
          </a:xfrm>
          <a:prstGeom prst="rect">
            <a:avLst/>
          </a:prstGeom>
          <a:noFill/>
          <a:ln>
            <a:noFill/>
          </a:ln>
        </p:spPr>
        <p:txBody>
          <a:bodyPr anchorCtr="0" anchor="t" bIns="34275" lIns="34275" spcFirstLastPara="1" rIns="34275" wrap="square" tIns="34275">
            <a:noAutofit/>
          </a:bodyPr>
          <a:lstStyle>
            <a:lvl1pPr indent="-228600" lvl="0" marL="457200" marR="0" algn="l">
              <a:lnSpc>
                <a:spcPct val="100000"/>
              </a:lnSpc>
              <a:spcBef>
                <a:spcPts val="0"/>
              </a:spcBef>
              <a:spcAft>
                <a:spcPts val="0"/>
              </a:spcAft>
              <a:buClr>
                <a:srgbClr val="7D97AD"/>
              </a:buClr>
              <a:buSzPts val="500"/>
              <a:buFont typeface="Open Sans"/>
              <a:buNone/>
              <a:defRPr b="0" i="0" sz="700" u="none" cap="none" strike="noStrike">
                <a:solidFill>
                  <a:srgbClr val="7D97AD"/>
                </a:solidFill>
                <a:latin typeface="Open Sans"/>
                <a:ea typeface="Open Sans"/>
                <a:cs typeface="Open Sans"/>
                <a:sym typeface="Open Sans"/>
              </a:defRPr>
            </a:lvl1pPr>
            <a:lvl2pPr indent="-228600" lvl="1" marL="914400" marR="0" algn="l">
              <a:lnSpc>
                <a:spcPct val="100000"/>
              </a:lnSpc>
              <a:spcBef>
                <a:spcPts val="700"/>
              </a:spcBef>
              <a:spcAft>
                <a:spcPts val="0"/>
              </a:spcAft>
              <a:buClr>
                <a:srgbClr val="2D3D4A"/>
              </a:buClr>
              <a:buSzPts val="500"/>
              <a:buFont typeface="Open Sans"/>
              <a:buNone/>
              <a:defRPr b="0" i="0" sz="1800" u="none" cap="none" strike="noStrike">
                <a:solidFill>
                  <a:srgbClr val="2D3D4A"/>
                </a:solidFill>
                <a:latin typeface="Open Sans"/>
                <a:ea typeface="Open Sans"/>
                <a:cs typeface="Open Sans"/>
                <a:sym typeface="Open Sans"/>
              </a:defRPr>
            </a:lvl2pPr>
            <a:lvl3pPr indent="-228600" lvl="2" marL="1371600" marR="0" algn="l">
              <a:lnSpc>
                <a:spcPct val="100000"/>
              </a:lnSpc>
              <a:spcBef>
                <a:spcPts val="700"/>
              </a:spcBef>
              <a:spcAft>
                <a:spcPts val="0"/>
              </a:spcAft>
              <a:buClr>
                <a:srgbClr val="2D3D4A"/>
              </a:buClr>
              <a:buSzPts val="500"/>
              <a:buFont typeface="Open Sans"/>
              <a:buNone/>
              <a:defRPr b="0" i="0" sz="1800" u="none" cap="none" strike="noStrike">
                <a:solidFill>
                  <a:srgbClr val="2D3D4A"/>
                </a:solidFill>
                <a:latin typeface="Open Sans"/>
                <a:ea typeface="Open Sans"/>
                <a:cs typeface="Open Sans"/>
                <a:sym typeface="Open Sans"/>
              </a:defRPr>
            </a:lvl3pPr>
            <a:lvl4pPr indent="-228600" lvl="3" marL="1828800" marR="0" algn="l">
              <a:lnSpc>
                <a:spcPct val="100000"/>
              </a:lnSpc>
              <a:spcBef>
                <a:spcPts val="700"/>
              </a:spcBef>
              <a:spcAft>
                <a:spcPts val="0"/>
              </a:spcAft>
              <a:buClr>
                <a:srgbClr val="2D3D4A"/>
              </a:buClr>
              <a:buSzPts val="500"/>
              <a:buFont typeface="Open Sans"/>
              <a:buNone/>
              <a:defRPr b="0" i="0" sz="1800" u="none" cap="none" strike="noStrike">
                <a:solidFill>
                  <a:srgbClr val="2D3D4A"/>
                </a:solidFill>
                <a:latin typeface="Open Sans"/>
                <a:ea typeface="Open Sans"/>
                <a:cs typeface="Open Sans"/>
                <a:sym typeface="Open Sans"/>
              </a:defRPr>
            </a:lvl4pPr>
            <a:lvl5pPr indent="-228600" lvl="4" marL="2286000" marR="0" algn="l">
              <a:lnSpc>
                <a:spcPct val="100000"/>
              </a:lnSpc>
              <a:spcBef>
                <a:spcPts val="700"/>
              </a:spcBef>
              <a:spcAft>
                <a:spcPts val="0"/>
              </a:spcAft>
              <a:buClr>
                <a:srgbClr val="2D3D4A"/>
              </a:buClr>
              <a:buSzPts val="500"/>
              <a:buFont typeface="Open Sans"/>
              <a:buNone/>
              <a:defRPr b="0" i="0" sz="1800" u="none" cap="none" strike="noStrike">
                <a:solidFill>
                  <a:srgbClr val="2D3D4A"/>
                </a:solidFill>
                <a:latin typeface="Open Sans"/>
                <a:ea typeface="Open Sans"/>
                <a:cs typeface="Open Sans"/>
                <a:sym typeface="Open Sans"/>
              </a:defRPr>
            </a:lvl5pPr>
            <a:lvl6pPr indent="-228600" lvl="5" marL="2743200" marR="0" algn="l">
              <a:lnSpc>
                <a:spcPct val="100000"/>
              </a:lnSpc>
              <a:spcBef>
                <a:spcPts val="700"/>
              </a:spcBef>
              <a:spcAft>
                <a:spcPts val="0"/>
              </a:spcAft>
              <a:buClr>
                <a:srgbClr val="2D3D4A"/>
              </a:buClr>
              <a:buSzPts val="500"/>
              <a:buFont typeface="Open Sans"/>
              <a:buNone/>
              <a:defRPr b="0" i="0" sz="1800" u="none" cap="none" strike="noStrike">
                <a:solidFill>
                  <a:srgbClr val="2D3D4A"/>
                </a:solidFill>
                <a:latin typeface="Open Sans"/>
                <a:ea typeface="Open Sans"/>
                <a:cs typeface="Open Sans"/>
                <a:sym typeface="Open Sans"/>
              </a:defRPr>
            </a:lvl6pPr>
            <a:lvl7pPr indent="-228600" lvl="6" marL="3200400" marR="0" algn="l">
              <a:lnSpc>
                <a:spcPct val="100000"/>
              </a:lnSpc>
              <a:spcBef>
                <a:spcPts val="700"/>
              </a:spcBef>
              <a:spcAft>
                <a:spcPts val="0"/>
              </a:spcAft>
              <a:buClr>
                <a:srgbClr val="2D3D4A"/>
              </a:buClr>
              <a:buSzPts val="500"/>
              <a:buFont typeface="Open Sans"/>
              <a:buNone/>
              <a:defRPr b="0" i="0" sz="1800" u="none" cap="none" strike="noStrike">
                <a:solidFill>
                  <a:srgbClr val="2D3D4A"/>
                </a:solidFill>
                <a:latin typeface="Open Sans"/>
                <a:ea typeface="Open Sans"/>
                <a:cs typeface="Open Sans"/>
                <a:sym typeface="Open Sans"/>
              </a:defRPr>
            </a:lvl7pPr>
            <a:lvl8pPr indent="-228600" lvl="7" marL="3657600" marR="0" algn="l">
              <a:lnSpc>
                <a:spcPct val="100000"/>
              </a:lnSpc>
              <a:spcBef>
                <a:spcPts val="700"/>
              </a:spcBef>
              <a:spcAft>
                <a:spcPts val="0"/>
              </a:spcAft>
              <a:buClr>
                <a:srgbClr val="2D3D4A"/>
              </a:buClr>
              <a:buSzPts val="500"/>
              <a:buFont typeface="Open Sans"/>
              <a:buNone/>
              <a:defRPr b="0" i="0" sz="1800" u="none" cap="none" strike="noStrike">
                <a:solidFill>
                  <a:srgbClr val="2D3D4A"/>
                </a:solidFill>
                <a:latin typeface="Open Sans"/>
                <a:ea typeface="Open Sans"/>
                <a:cs typeface="Open Sans"/>
                <a:sym typeface="Open Sans"/>
              </a:defRPr>
            </a:lvl8pPr>
            <a:lvl9pPr indent="-228600" lvl="8" marL="4114800" marR="0" algn="l">
              <a:lnSpc>
                <a:spcPct val="100000"/>
              </a:lnSpc>
              <a:spcBef>
                <a:spcPts val="700"/>
              </a:spcBef>
              <a:spcAft>
                <a:spcPts val="0"/>
              </a:spcAft>
              <a:buClr>
                <a:srgbClr val="2D3D4A"/>
              </a:buClr>
              <a:buSzPts val="500"/>
              <a:buFont typeface="Open Sans"/>
              <a:buNone/>
              <a:defRPr b="0" i="0" sz="1800" u="none" cap="none" strike="noStrike">
                <a:solidFill>
                  <a:srgbClr val="2D3D4A"/>
                </a:solidFill>
                <a:latin typeface="Open Sans"/>
                <a:ea typeface="Open Sans"/>
                <a:cs typeface="Open Sans"/>
                <a:sym typeface="Open Sans"/>
              </a:defRPr>
            </a:lvl9pPr>
          </a:lstStyle>
          <a:p/>
        </p:txBody>
      </p:sp>
      <p:sp>
        <p:nvSpPr>
          <p:cNvPr id="27" name="Google Shape;27;p41"/>
          <p:cNvSpPr txBox="1"/>
          <p:nvPr>
            <p:ph type="title"/>
          </p:nvPr>
        </p:nvSpPr>
        <p:spPr>
          <a:xfrm>
            <a:off x="457200" y="304800"/>
            <a:ext cx="8229600" cy="595200"/>
          </a:xfrm>
          <a:prstGeom prst="rect">
            <a:avLst/>
          </a:prstGeom>
          <a:noFill/>
          <a:ln>
            <a:noFill/>
          </a:ln>
        </p:spPr>
        <p:txBody>
          <a:bodyPr anchorCtr="0" anchor="t" bIns="34275" lIns="34275" spcFirstLastPara="1" rIns="34275" wrap="square" tIns="34275">
            <a:noAutofit/>
          </a:bodyPr>
          <a:lstStyle>
            <a:lvl1pPr lvl="0" marR="0" algn="l">
              <a:lnSpc>
                <a:spcPct val="100000"/>
              </a:lnSpc>
              <a:spcBef>
                <a:spcPts val="0"/>
              </a:spcBef>
              <a:spcAft>
                <a:spcPts val="0"/>
              </a:spcAft>
              <a:buClr>
                <a:srgbClr val="2D3D4A"/>
              </a:buClr>
              <a:buSzPts val="500"/>
              <a:buFont typeface="Open Sans"/>
              <a:buNone/>
              <a:defRPr b="0" i="0" sz="3600" u="none" cap="none" strike="noStrike">
                <a:solidFill>
                  <a:srgbClr val="2D3D4A"/>
                </a:solidFill>
                <a:latin typeface="Open Sans"/>
                <a:ea typeface="Open Sans"/>
                <a:cs typeface="Open Sans"/>
                <a:sym typeface="Open Sans"/>
              </a:defRPr>
            </a:lvl1pPr>
            <a:lvl2pPr lvl="1" marR="0" algn="l">
              <a:lnSpc>
                <a:spcPct val="120000"/>
              </a:lnSpc>
              <a:spcBef>
                <a:spcPts val="0"/>
              </a:spcBef>
              <a:spcAft>
                <a:spcPts val="0"/>
              </a:spcAft>
              <a:buClr>
                <a:srgbClr val="FFFFFF"/>
              </a:buClr>
              <a:buSzPts val="500"/>
              <a:buFont typeface="Open Sans"/>
              <a:buNone/>
              <a:defRPr b="0" i="0" sz="4500" u="none" cap="none" strike="noStrike">
                <a:solidFill>
                  <a:srgbClr val="FFFFFF"/>
                </a:solidFill>
                <a:latin typeface="Open Sans"/>
                <a:ea typeface="Open Sans"/>
                <a:cs typeface="Open Sans"/>
                <a:sym typeface="Open Sans"/>
              </a:defRPr>
            </a:lvl2pPr>
            <a:lvl3pPr lvl="2" marR="0" algn="l">
              <a:lnSpc>
                <a:spcPct val="120000"/>
              </a:lnSpc>
              <a:spcBef>
                <a:spcPts val="0"/>
              </a:spcBef>
              <a:spcAft>
                <a:spcPts val="0"/>
              </a:spcAft>
              <a:buClr>
                <a:srgbClr val="FFFFFF"/>
              </a:buClr>
              <a:buSzPts val="500"/>
              <a:buFont typeface="Open Sans"/>
              <a:buNone/>
              <a:defRPr b="0" i="0" sz="4500" u="none" cap="none" strike="noStrike">
                <a:solidFill>
                  <a:srgbClr val="FFFFFF"/>
                </a:solidFill>
                <a:latin typeface="Open Sans"/>
                <a:ea typeface="Open Sans"/>
                <a:cs typeface="Open Sans"/>
                <a:sym typeface="Open Sans"/>
              </a:defRPr>
            </a:lvl3pPr>
            <a:lvl4pPr lvl="3" marR="0" algn="l">
              <a:lnSpc>
                <a:spcPct val="120000"/>
              </a:lnSpc>
              <a:spcBef>
                <a:spcPts val="0"/>
              </a:spcBef>
              <a:spcAft>
                <a:spcPts val="0"/>
              </a:spcAft>
              <a:buClr>
                <a:srgbClr val="FFFFFF"/>
              </a:buClr>
              <a:buSzPts val="500"/>
              <a:buFont typeface="Open Sans"/>
              <a:buNone/>
              <a:defRPr b="0" i="0" sz="4500" u="none" cap="none" strike="noStrike">
                <a:solidFill>
                  <a:srgbClr val="FFFFFF"/>
                </a:solidFill>
                <a:latin typeface="Open Sans"/>
                <a:ea typeface="Open Sans"/>
                <a:cs typeface="Open Sans"/>
                <a:sym typeface="Open Sans"/>
              </a:defRPr>
            </a:lvl4pPr>
            <a:lvl5pPr lvl="4" marR="0" algn="l">
              <a:lnSpc>
                <a:spcPct val="120000"/>
              </a:lnSpc>
              <a:spcBef>
                <a:spcPts val="0"/>
              </a:spcBef>
              <a:spcAft>
                <a:spcPts val="0"/>
              </a:spcAft>
              <a:buClr>
                <a:srgbClr val="FFFFFF"/>
              </a:buClr>
              <a:buSzPts val="500"/>
              <a:buFont typeface="Open Sans"/>
              <a:buNone/>
              <a:defRPr b="0" i="0" sz="4500" u="none" cap="none" strike="noStrike">
                <a:solidFill>
                  <a:srgbClr val="FFFFFF"/>
                </a:solidFill>
                <a:latin typeface="Open Sans"/>
                <a:ea typeface="Open Sans"/>
                <a:cs typeface="Open Sans"/>
                <a:sym typeface="Open Sans"/>
              </a:defRPr>
            </a:lvl5pPr>
            <a:lvl6pPr lvl="5" marR="0" algn="l">
              <a:lnSpc>
                <a:spcPct val="120000"/>
              </a:lnSpc>
              <a:spcBef>
                <a:spcPts val="0"/>
              </a:spcBef>
              <a:spcAft>
                <a:spcPts val="0"/>
              </a:spcAft>
              <a:buClr>
                <a:srgbClr val="FFFFFF"/>
              </a:buClr>
              <a:buSzPts val="500"/>
              <a:buFont typeface="Open Sans"/>
              <a:buNone/>
              <a:defRPr b="0" i="0" sz="4500" u="none" cap="none" strike="noStrike">
                <a:solidFill>
                  <a:srgbClr val="FFFFFF"/>
                </a:solidFill>
                <a:latin typeface="Open Sans"/>
                <a:ea typeface="Open Sans"/>
                <a:cs typeface="Open Sans"/>
                <a:sym typeface="Open Sans"/>
              </a:defRPr>
            </a:lvl6pPr>
            <a:lvl7pPr lvl="6" marR="0" algn="l">
              <a:lnSpc>
                <a:spcPct val="120000"/>
              </a:lnSpc>
              <a:spcBef>
                <a:spcPts val="0"/>
              </a:spcBef>
              <a:spcAft>
                <a:spcPts val="0"/>
              </a:spcAft>
              <a:buClr>
                <a:srgbClr val="FFFFFF"/>
              </a:buClr>
              <a:buSzPts val="500"/>
              <a:buFont typeface="Open Sans"/>
              <a:buNone/>
              <a:defRPr b="0" i="0" sz="4500" u="none" cap="none" strike="noStrike">
                <a:solidFill>
                  <a:srgbClr val="FFFFFF"/>
                </a:solidFill>
                <a:latin typeface="Open Sans"/>
                <a:ea typeface="Open Sans"/>
                <a:cs typeface="Open Sans"/>
                <a:sym typeface="Open Sans"/>
              </a:defRPr>
            </a:lvl7pPr>
            <a:lvl8pPr lvl="7" marR="0" algn="l">
              <a:lnSpc>
                <a:spcPct val="120000"/>
              </a:lnSpc>
              <a:spcBef>
                <a:spcPts val="0"/>
              </a:spcBef>
              <a:spcAft>
                <a:spcPts val="0"/>
              </a:spcAft>
              <a:buClr>
                <a:srgbClr val="FFFFFF"/>
              </a:buClr>
              <a:buSzPts val="500"/>
              <a:buFont typeface="Open Sans"/>
              <a:buNone/>
              <a:defRPr b="0" i="0" sz="4500" u="none" cap="none" strike="noStrike">
                <a:solidFill>
                  <a:srgbClr val="FFFFFF"/>
                </a:solidFill>
                <a:latin typeface="Open Sans"/>
                <a:ea typeface="Open Sans"/>
                <a:cs typeface="Open Sans"/>
                <a:sym typeface="Open Sans"/>
              </a:defRPr>
            </a:lvl8pPr>
            <a:lvl9pPr lvl="8" marR="0" algn="l">
              <a:lnSpc>
                <a:spcPct val="120000"/>
              </a:lnSpc>
              <a:spcBef>
                <a:spcPts val="0"/>
              </a:spcBef>
              <a:spcAft>
                <a:spcPts val="0"/>
              </a:spcAft>
              <a:buClr>
                <a:srgbClr val="FFFFFF"/>
              </a:buClr>
              <a:buSzPts val="500"/>
              <a:buFont typeface="Open Sans"/>
              <a:buNone/>
              <a:defRPr b="0" i="0" sz="4500" u="none" cap="none" strike="noStrike">
                <a:solidFill>
                  <a:srgbClr val="FFFFFF"/>
                </a:solidFill>
                <a:latin typeface="Open Sans"/>
                <a:ea typeface="Open Sans"/>
                <a:cs typeface="Open Sans"/>
                <a:sym typeface="Open Sans"/>
              </a:defRPr>
            </a:lvl9pPr>
          </a:lstStyle>
          <a:p/>
        </p:txBody>
      </p:sp>
      <p:sp>
        <p:nvSpPr>
          <p:cNvPr id="28" name="Google Shape;28;p41"/>
          <p:cNvSpPr txBox="1"/>
          <p:nvPr>
            <p:ph idx="3" type="body"/>
          </p:nvPr>
        </p:nvSpPr>
        <p:spPr>
          <a:xfrm>
            <a:off x="457200" y="1714500"/>
            <a:ext cx="8229600" cy="2857500"/>
          </a:xfrm>
          <a:prstGeom prst="rect">
            <a:avLst/>
          </a:prstGeom>
          <a:noFill/>
          <a:ln>
            <a:noFill/>
          </a:ln>
        </p:spPr>
        <p:txBody>
          <a:bodyPr anchorCtr="0" anchor="ctr" bIns="34275" lIns="34275" spcFirstLastPara="1" rIns="34275" wrap="square" tIns="34275">
            <a:noAutofit/>
          </a:bodyPr>
          <a:lstStyle>
            <a:lvl1pPr indent="-317500" lvl="0" marL="457200" marR="0" algn="l">
              <a:lnSpc>
                <a:spcPct val="100000"/>
              </a:lnSpc>
              <a:spcBef>
                <a:spcPts val="700"/>
              </a:spcBef>
              <a:spcAft>
                <a:spcPts val="0"/>
              </a:spcAft>
              <a:buClr>
                <a:srgbClr val="2D3D4A"/>
              </a:buClr>
              <a:buSzPts val="1400"/>
              <a:buFont typeface="Cabin"/>
              <a:buChar char="•"/>
              <a:defRPr b="0" i="0" sz="1800" u="none" cap="none" strike="noStrike">
                <a:solidFill>
                  <a:srgbClr val="2D3D4A"/>
                </a:solidFill>
                <a:latin typeface="Open Sans"/>
                <a:ea typeface="Open Sans"/>
                <a:cs typeface="Open Sans"/>
                <a:sym typeface="Open Sans"/>
              </a:defRPr>
            </a:lvl1pPr>
            <a:lvl2pPr indent="-311150" lvl="1" marL="914400" marR="0" algn="l">
              <a:lnSpc>
                <a:spcPct val="100000"/>
              </a:lnSpc>
              <a:spcBef>
                <a:spcPts val="700"/>
              </a:spcBef>
              <a:spcAft>
                <a:spcPts val="0"/>
              </a:spcAft>
              <a:buClr>
                <a:srgbClr val="2D3D4A"/>
              </a:buClr>
              <a:buSzPts val="1300"/>
              <a:buFont typeface="Open Sans"/>
              <a:buChar char="–"/>
              <a:defRPr b="0" i="0" sz="1600" u="none" cap="none" strike="noStrike">
                <a:solidFill>
                  <a:srgbClr val="2D3D4A"/>
                </a:solidFill>
                <a:latin typeface="Open Sans"/>
                <a:ea typeface="Open Sans"/>
                <a:cs typeface="Open Sans"/>
                <a:sym typeface="Open Sans"/>
              </a:defRPr>
            </a:lvl2pPr>
            <a:lvl3pPr indent="-298450" lvl="2" marL="1371600" marR="0" algn="l">
              <a:lnSpc>
                <a:spcPct val="100000"/>
              </a:lnSpc>
              <a:spcBef>
                <a:spcPts val="700"/>
              </a:spcBef>
              <a:spcAft>
                <a:spcPts val="0"/>
              </a:spcAft>
              <a:buClr>
                <a:srgbClr val="2D3D4A"/>
              </a:buClr>
              <a:buSzPts val="1100"/>
              <a:buFont typeface="Open Sans"/>
              <a:buChar char="–"/>
              <a:defRPr b="0" i="0" sz="1400" u="none" cap="none" strike="noStrike">
                <a:solidFill>
                  <a:srgbClr val="2D3D4A"/>
                </a:solidFill>
                <a:latin typeface="Open Sans"/>
                <a:ea typeface="Open Sans"/>
                <a:cs typeface="Open Sans"/>
                <a:sym typeface="Open Sans"/>
              </a:defRPr>
            </a:lvl3pPr>
            <a:lvl4pPr indent="-298450" lvl="3" marL="1828800" marR="0" algn="l">
              <a:lnSpc>
                <a:spcPct val="100000"/>
              </a:lnSpc>
              <a:spcBef>
                <a:spcPts val="700"/>
              </a:spcBef>
              <a:spcAft>
                <a:spcPts val="0"/>
              </a:spcAft>
              <a:buClr>
                <a:srgbClr val="2D3D4A"/>
              </a:buClr>
              <a:buSzPts val="1100"/>
              <a:buFont typeface="Open Sans"/>
              <a:buChar char="–"/>
              <a:defRPr b="0" i="0" sz="1400" u="none" cap="none" strike="noStrike">
                <a:solidFill>
                  <a:srgbClr val="2D3D4A"/>
                </a:solidFill>
                <a:latin typeface="Open Sans"/>
                <a:ea typeface="Open Sans"/>
                <a:cs typeface="Open Sans"/>
                <a:sym typeface="Open Sans"/>
              </a:defRPr>
            </a:lvl4pPr>
            <a:lvl5pPr indent="-298450" lvl="4" marL="2286000" marR="0" algn="l">
              <a:lnSpc>
                <a:spcPct val="100000"/>
              </a:lnSpc>
              <a:spcBef>
                <a:spcPts val="700"/>
              </a:spcBef>
              <a:spcAft>
                <a:spcPts val="0"/>
              </a:spcAft>
              <a:buClr>
                <a:srgbClr val="2D3D4A"/>
              </a:buClr>
              <a:buSzPts val="1100"/>
              <a:buFont typeface="Open Sans"/>
              <a:buChar char="–"/>
              <a:defRPr b="0" i="0" sz="1400" u="none" cap="none" strike="noStrike">
                <a:solidFill>
                  <a:srgbClr val="2D3D4A"/>
                </a:solidFill>
                <a:latin typeface="Open Sans"/>
                <a:ea typeface="Open Sans"/>
                <a:cs typeface="Open Sans"/>
                <a:sym typeface="Open Sans"/>
              </a:defRPr>
            </a:lvl5pPr>
            <a:lvl6pPr indent="-228600" lvl="5" marL="2743200" marR="0" algn="l">
              <a:lnSpc>
                <a:spcPct val="100000"/>
              </a:lnSpc>
              <a:spcBef>
                <a:spcPts val="700"/>
              </a:spcBef>
              <a:spcAft>
                <a:spcPts val="0"/>
              </a:spcAft>
              <a:buClr>
                <a:srgbClr val="2D3D4A"/>
              </a:buClr>
              <a:buSzPts val="500"/>
              <a:buFont typeface="Open Sans"/>
              <a:buNone/>
              <a:defRPr b="0" i="0" sz="1800" u="none" cap="none" strike="noStrike">
                <a:solidFill>
                  <a:srgbClr val="2D3D4A"/>
                </a:solidFill>
                <a:latin typeface="Open Sans"/>
                <a:ea typeface="Open Sans"/>
                <a:cs typeface="Open Sans"/>
                <a:sym typeface="Open Sans"/>
              </a:defRPr>
            </a:lvl6pPr>
            <a:lvl7pPr indent="-228600" lvl="6" marL="3200400" marR="0" algn="l">
              <a:lnSpc>
                <a:spcPct val="100000"/>
              </a:lnSpc>
              <a:spcBef>
                <a:spcPts val="700"/>
              </a:spcBef>
              <a:spcAft>
                <a:spcPts val="0"/>
              </a:spcAft>
              <a:buClr>
                <a:srgbClr val="2D3D4A"/>
              </a:buClr>
              <a:buSzPts val="500"/>
              <a:buFont typeface="Open Sans"/>
              <a:buNone/>
              <a:defRPr b="0" i="0" sz="1800" u="none" cap="none" strike="noStrike">
                <a:solidFill>
                  <a:srgbClr val="2D3D4A"/>
                </a:solidFill>
                <a:latin typeface="Open Sans"/>
                <a:ea typeface="Open Sans"/>
                <a:cs typeface="Open Sans"/>
                <a:sym typeface="Open Sans"/>
              </a:defRPr>
            </a:lvl7pPr>
            <a:lvl8pPr indent="-228600" lvl="7" marL="3657600" marR="0" algn="l">
              <a:lnSpc>
                <a:spcPct val="100000"/>
              </a:lnSpc>
              <a:spcBef>
                <a:spcPts val="700"/>
              </a:spcBef>
              <a:spcAft>
                <a:spcPts val="0"/>
              </a:spcAft>
              <a:buClr>
                <a:srgbClr val="2D3D4A"/>
              </a:buClr>
              <a:buSzPts val="500"/>
              <a:buFont typeface="Open Sans"/>
              <a:buNone/>
              <a:defRPr b="0" i="0" sz="1800" u="none" cap="none" strike="noStrike">
                <a:solidFill>
                  <a:srgbClr val="2D3D4A"/>
                </a:solidFill>
                <a:latin typeface="Open Sans"/>
                <a:ea typeface="Open Sans"/>
                <a:cs typeface="Open Sans"/>
                <a:sym typeface="Open Sans"/>
              </a:defRPr>
            </a:lvl8pPr>
            <a:lvl9pPr indent="-228600" lvl="8" marL="4114800" marR="0" algn="l">
              <a:lnSpc>
                <a:spcPct val="100000"/>
              </a:lnSpc>
              <a:spcBef>
                <a:spcPts val="700"/>
              </a:spcBef>
              <a:spcAft>
                <a:spcPts val="0"/>
              </a:spcAft>
              <a:buClr>
                <a:srgbClr val="2D3D4A"/>
              </a:buClr>
              <a:buSzPts val="500"/>
              <a:buFont typeface="Open Sans"/>
              <a:buNone/>
              <a:defRPr b="0" i="0" sz="1800" u="none" cap="none" strike="noStrike">
                <a:solidFill>
                  <a:srgbClr val="2D3D4A"/>
                </a:solidFill>
                <a:latin typeface="Open Sans"/>
                <a:ea typeface="Open Sans"/>
                <a:cs typeface="Open Sans"/>
                <a:sym typeface="Open Sans"/>
              </a:defRPr>
            </a:lvl9pPr>
          </a:lstStyle>
          <a:p/>
        </p:txBody>
      </p:sp>
      <p:sp>
        <p:nvSpPr>
          <p:cNvPr id="29" name="Google Shape;29;p41"/>
          <p:cNvSpPr txBox="1"/>
          <p:nvPr>
            <p:ph idx="12" type="sldNum"/>
          </p:nvPr>
        </p:nvSpPr>
        <p:spPr>
          <a:xfrm>
            <a:off x="8635403" y="4914900"/>
            <a:ext cx="102900" cy="114300"/>
          </a:xfrm>
          <a:prstGeom prst="rect">
            <a:avLst/>
          </a:prstGeom>
          <a:noFill/>
          <a:ln>
            <a:noFill/>
          </a:ln>
        </p:spPr>
        <p:txBody>
          <a:bodyPr anchorCtr="0" anchor="t" bIns="0" lIns="0" spcFirstLastPara="1" rIns="0" wrap="square" tIns="0">
            <a:noAutofit/>
          </a:bodyPr>
          <a:lstStyle>
            <a:lvl1pPr indent="0" lvl="0" marL="0" marR="0" algn="ctr">
              <a:lnSpc>
                <a:spcPct val="100000"/>
              </a:lnSpc>
              <a:spcBef>
                <a:spcPts val="0"/>
              </a:spcBef>
              <a:spcAft>
                <a:spcPts val="0"/>
              </a:spcAft>
              <a:buClr>
                <a:srgbClr val="7D97AD"/>
              </a:buClr>
              <a:buSzPts val="700"/>
              <a:buFont typeface="Open Sans"/>
              <a:buNone/>
              <a:defRPr b="0" i="0" sz="700" u="none" cap="none" strike="noStrike">
                <a:solidFill>
                  <a:srgbClr val="7D97AD"/>
                </a:solidFill>
                <a:latin typeface="Open Sans"/>
                <a:ea typeface="Open Sans"/>
                <a:cs typeface="Open Sans"/>
                <a:sym typeface="Open Sans"/>
              </a:defRPr>
            </a:lvl1pPr>
            <a:lvl2pPr indent="0" lvl="1" marL="0" marR="0" algn="ctr">
              <a:lnSpc>
                <a:spcPct val="100000"/>
              </a:lnSpc>
              <a:spcBef>
                <a:spcPts val="0"/>
              </a:spcBef>
              <a:spcAft>
                <a:spcPts val="0"/>
              </a:spcAft>
              <a:buClr>
                <a:srgbClr val="7D97AD"/>
              </a:buClr>
              <a:buSzPts val="700"/>
              <a:buFont typeface="Open Sans"/>
              <a:buNone/>
              <a:defRPr b="0" i="0" sz="700" u="none" cap="none" strike="noStrike">
                <a:solidFill>
                  <a:srgbClr val="7D97AD"/>
                </a:solidFill>
                <a:latin typeface="Open Sans"/>
                <a:ea typeface="Open Sans"/>
                <a:cs typeface="Open Sans"/>
                <a:sym typeface="Open Sans"/>
              </a:defRPr>
            </a:lvl2pPr>
            <a:lvl3pPr indent="0" lvl="2" marL="0" marR="0" algn="ctr">
              <a:lnSpc>
                <a:spcPct val="100000"/>
              </a:lnSpc>
              <a:spcBef>
                <a:spcPts val="0"/>
              </a:spcBef>
              <a:spcAft>
                <a:spcPts val="0"/>
              </a:spcAft>
              <a:buClr>
                <a:srgbClr val="7D97AD"/>
              </a:buClr>
              <a:buSzPts val="700"/>
              <a:buFont typeface="Open Sans"/>
              <a:buNone/>
              <a:defRPr b="0" i="0" sz="700" u="none" cap="none" strike="noStrike">
                <a:solidFill>
                  <a:srgbClr val="7D97AD"/>
                </a:solidFill>
                <a:latin typeface="Open Sans"/>
                <a:ea typeface="Open Sans"/>
                <a:cs typeface="Open Sans"/>
                <a:sym typeface="Open Sans"/>
              </a:defRPr>
            </a:lvl3pPr>
            <a:lvl4pPr indent="0" lvl="3" marL="0" marR="0" algn="ctr">
              <a:lnSpc>
                <a:spcPct val="100000"/>
              </a:lnSpc>
              <a:spcBef>
                <a:spcPts val="0"/>
              </a:spcBef>
              <a:spcAft>
                <a:spcPts val="0"/>
              </a:spcAft>
              <a:buClr>
                <a:srgbClr val="7D97AD"/>
              </a:buClr>
              <a:buSzPts val="700"/>
              <a:buFont typeface="Open Sans"/>
              <a:buNone/>
              <a:defRPr b="0" i="0" sz="700" u="none" cap="none" strike="noStrike">
                <a:solidFill>
                  <a:srgbClr val="7D97AD"/>
                </a:solidFill>
                <a:latin typeface="Open Sans"/>
                <a:ea typeface="Open Sans"/>
                <a:cs typeface="Open Sans"/>
                <a:sym typeface="Open Sans"/>
              </a:defRPr>
            </a:lvl4pPr>
            <a:lvl5pPr indent="0" lvl="4" marL="0" marR="0" algn="ctr">
              <a:lnSpc>
                <a:spcPct val="100000"/>
              </a:lnSpc>
              <a:spcBef>
                <a:spcPts val="0"/>
              </a:spcBef>
              <a:spcAft>
                <a:spcPts val="0"/>
              </a:spcAft>
              <a:buClr>
                <a:srgbClr val="7D97AD"/>
              </a:buClr>
              <a:buSzPts val="700"/>
              <a:buFont typeface="Open Sans"/>
              <a:buNone/>
              <a:defRPr b="0" i="0" sz="700" u="none" cap="none" strike="noStrike">
                <a:solidFill>
                  <a:srgbClr val="7D97AD"/>
                </a:solidFill>
                <a:latin typeface="Open Sans"/>
                <a:ea typeface="Open Sans"/>
                <a:cs typeface="Open Sans"/>
                <a:sym typeface="Open Sans"/>
              </a:defRPr>
            </a:lvl5pPr>
            <a:lvl6pPr indent="0" lvl="5" marL="0" marR="0" algn="ctr">
              <a:lnSpc>
                <a:spcPct val="100000"/>
              </a:lnSpc>
              <a:spcBef>
                <a:spcPts val="0"/>
              </a:spcBef>
              <a:spcAft>
                <a:spcPts val="0"/>
              </a:spcAft>
              <a:buClr>
                <a:srgbClr val="7D97AD"/>
              </a:buClr>
              <a:buSzPts val="700"/>
              <a:buFont typeface="Open Sans"/>
              <a:buNone/>
              <a:defRPr b="0" i="0" sz="700" u="none" cap="none" strike="noStrike">
                <a:solidFill>
                  <a:srgbClr val="7D97AD"/>
                </a:solidFill>
                <a:latin typeface="Open Sans"/>
                <a:ea typeface="Open Sans"/>
                <a:cs typeface="Open Sans"/>
                <a:sym typeface="Open Sans"/>
              </a:defRPr>
            </a:lvl6pPr>
            <a:lvl7pPr indent="0" lvl="6" marL="0" marR="0" algn="ctr">
              <a:lnSpc>
                <a:spcPct val="100000"/>
              </a:lnSpc>
              <a:spcBef>
                <a:spcPts val="0"/>
              </a:spcBef>
              <a:spcAft>
                <a:spcPts val="0"/>
              </a:spcAft>
              <a:buClr>
                <a:srgbClr val="7D97AD"/>
              </a:buClr>
              <a:buSzPts val="700"/>
              <a:buFont typeface="Open Sans"/>
              <a:buNone/>
              <a:defRPr b="0" i="0" sz="700" u="none" cap="none" strike="noStrike">
                <a:solidFill>
                  <a:srgbClr val="7D97AD"/>
                </a:solidFill>
                <a:latin typeface="Open Sans"/>
                <a:ea typeface="Open Sans"/>
                <a:cs typeface="Open Sans"/>
                <a:sym typeface="Open Sans"/>
              </a:defRPr>
            </a:lvl7pPr>
            <a:lvl8pPr indent="0" lvl="7" marL="0" marR="0" algn="ctr">
              <a:lnSpc>
                <a:spcPct val="100000"/>
              </a:lnSpc>
              <a:spcBef>
                <a:spcPts val="0"/>
              </a:spcBef>
              <a:spcAft>
                <a:spcPts val="0"/>
              </a:spcAft>
              <a:buClr>
                <a:srgbClr val="7D97AD"/>
              </a:buClr>
              <a:buSzPts val="700"/>
              <a:buFont typeface="Open Sans"/>
              <a:buNone/>
              <a:defRPr b="0" i="0" sz="700" u="none" cap="none" strike="noStrike">
                <a:solidFill>
                  <a:srgbClr val="7D97AD"/>
                </a:solidFill>
                <a:latin typeface="Open Sans"/>
                <a:ea typeface="Open Sans"/>
                <a:cs typeface="Open Sans"/>
                <a:sym typeface="Open Sans"/>
              </a:defRPr>
            </a:lvl8pPr>
            <a:lvl9pPr indent="0" lvl="8" marL="0" marR="0" algn="ctr">
              <a:lnSpc>
                <a:spcPct val="100000"/>
              </a:lnSpc>
              <a:spcBef>
                <a:spcPts val="0"/>
              </a:spcBef>
              <a:spcAft>
                <a:spcPts val="0"/>
              </a:spcAft>
              <a:buClr>
                <a:srgbClr val="7D97AD"/>
              </a:buClr>
              <a:buSzPts val="700"/>
              <a:buFont typeface="Open Sans"/>
              <a:buNone/>
              <a:defRPr b="0" i="0" sz="700" u="none" cap="none" strike="noStrike">
                <a:solidFill>
                  <a:srgbClr val="7D97AD"/>
                </a:solidFill>
                <a:latin typeface="Open Sans"/>
                <a:ea typeface="Open Sans"/>
                <a:cs typeface="Open Sans"/>
                <a:sym typeface="Open Sans"/>
              </a:defRPr>
            </a:lvl9pPr>
          </a:lstStyle>
          <a:p>
            <a:pPr indent="0" lvl="0" marL="0" rtl="0" algn="ctr">
              <a:spcBef>
                <a:spcPts val="0"/>
              </a:spcBef>
              <a:spcAft>
                <a:spcPts val="0"/>
              </a:spcAft>
              <a:buNone/>
            </a:pPr>
            <a:fld id="{00000000-1234-1234-1234-123412341234}" type="slidenum">
              <a:rPr lang="en"/>
              <a:t>‹#›</a:t>
            </a:fld>
            <a:endParaRPr>
              <a:solidFill>
                <a:srgbClr val="929292"/>
              </a:solidFil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gue with Subtitle Light">
  <p:cSld name="Segue with Subtitle Light">
    <p:bg>
      <p:bgPr>
        <a:solidFill>
          <a:srgbClr val="02B3E4"/>
        </a:solidFill>
      </p:bgPr>
    </p:bg>
    <p:spTree>
      <p:nvGrpSpPr>
        <p:cNvPr id="30" name="Shape 30"/>
        <p:cNvGrpSpPr/>
        <p:nvPr/>
      </p:nvGrpSpPr>
      <p:grpSpPr>
        <a:xfrm>
          <a:off x="0" y="0"/>
          <a:ext cx="0" cy="0"/>
          <a:chOff x="0" y="0"/>
          <a:chExt cx="0" cy="0"/>
        </a:xfrm>
      </p:grpSpPr>
      <p:sp>
        <p:nvSpPr>
          <p:cNvPr id="31" name="Google Shape;31;p42"/>
          <p:cNvSpPr txBox="1"/>
          <p:nvPr>
            <p:ph type="title"/>
          </p:nvPr>
        </p:nvSpPr>
        <p:spPr>
          <a:xfrm>
            <a:off x="457200" y="1295400"/>
            <a:ext cx="8229600" cy="1390800"/>
          </a:xfrm>
          <a:prstGeom prst="rect">
            <a:avLst/>
          </a:prstGeom>
          <a:noFill/>
          <a:ln>
            <a:noFill/>
          </a:ln>
        </p:spPr>
        <p:txBody>
          <a:bodyPr anchorCtr="0" anchor="b" bIns="34275" lIns="34275" spcFirstLastPara="1" rIns="34275" wrap="square" tIns="34275">
            <a:noAutofit/>
          </a:bodyPr>
          <a:lstStyle>
            <a:lvl1pPr lvl="0" marR="0" algn="l">
              <a:lnSpc>
                <a:spcPct val="120000"/>
              </a:lnSpc>
              <a:spcBef>
                <a:spcPts val="0"/>
              </a:spcBef>
              <a:spcAft>
                <a:spcPts val="0"/>
              </a:spcAft>
              <a:buClr>
                <a:srgbClr val="FFFFFF"/>
              </a:buClr>
              <a:buSzPts val="500"/>
              <a:buFont typeface="Open Sans"/>
              <a:buNone/>
              <a:defRPr b="0" i="0" sz="4500" u="none" cap="none" strike="noStrike">
                <a:solidFill>
                  <a:srgbClr val="FFFFFF"/>
                </a:solidFill>
                <a:latin typeface="Open Sans"/>
                <a:ea typeface="Open Sans"/>
                <a:cs typeface="Open Sans"/>
                <a:sym typeface="Open Sans"/>
              </a:defRPr>
            </a:lvl1pPr>
            <a:lvl2pPr lvl="1" marR="0" algn="l">
              <a:lnSpc>
                <a:spcPct val="120000"/>
              </a:lnSpc>
              <a:spcBef>
                <a:spcPts val="0"/>
              </a:spcBef>
              <a:spcAft>
                <a:spcPts val="0"/>
              </a:spcAft>
              <a:buClr>
                <a:srgbClr val="FFFFFF"/>
              </a:buClr>
              <a:buSzPts val="500"/>
              <a:buFont typeface="Open Sans"/>
              <a:buNone/>
              <a:defRPr b="0" i="0" sz="4500" u="none" cap="none" strike="noStrike">
                <a:solidFill>
                  <a:srgbClr val="FFFFFF"/>
                </a:solidFill>
                <a:latin typeface="Open Sans"/>
                <a:ea typeface="Open Sans"/>
                <a:cs typeface="Open Sans"/>
                <a:sym typeface="Open Sans"/>
              </a:defRPr>
            </a:lvl2pPr>
            <a:lvl3pPr lvl="2" marR="0" algn="l">
              <a:lnSpc>
                <a:spcPct val="120000"/>
              </a:lnSpc>
              <a:spcBef>
                <a:spcPts val="0"/>
              </a:spcBef>
              <a:spcAft>
                <a:spcPts val="0"/>
              </a:spcAft>
              <a:buClr>
                <a:srgbClr val="FFFFFF"/>
              </a:buClr>
              <a:buSzPts val="500"/>
              <a:buFont typeface="Open Sans"/>
              <a:buNone/>
              <a:defRPr b="0" i="0" sz="4500" u="none" cap="none" strike="noStrike">
                <a:solidFill>
                  <a:srgbClr val="FFFFFF"/>
                </a:solidFill>
                <a:latin typeface="Open Sans"/>
                <a:ea typeface="Open Sans"/>
                <a:cs typeface="Open Sans"/>
                <a:sym typeface="Open Sans"/>
              </a:defRPr>
            </a:lvl3pPr>
            <a:lvl4pPr lvl="3" marR="0" algn="l">
              <a:lnSpc>
                <a:spcPct val="120000"/>
              </a:lnSpc>
              <a:spcBef>
                <a:spcPts val="0"/>
              </a:spcBef>
              <a:spcAft>
                <a:spcPts val="0"/>
              </a:spcAft>
              <a:buClr>
                <a:srgbClr val="FFFFFF"/>
              </a:buClr>
              <a:buSzPts val="500"/>
              <a:buFont typeface="Open Sans"/>
              <a:buNone/>
              <a:defRPr b="0" i="0" sz="4500" u="none" cap="none" strike="noStrike">
                <a:solidFill>
                  <a:srgbClr val="FFFFFF"/>
                </a:solidFill>
                <a:latin typeface="Open Sans"/>
                <a:ea typeface="Open Sans"/>
                <a:cs typeface="Open Sans"/>
                <a:sym typeface="Open Sans"/>
              </a:defRPr>
            </a:lvl4pPr>
            <a:lvl5pPr lvl="4" marR="0" algn="l">
              <a:lnSpc>
                <a:spcPct val="120000"/>
              </a:lnSpc>
              <a:spcBef>
                <a:spcPts val="0"/>
              </a:spcBef>
              <a:spcAft>
                <a:spcPts val="0"/>
              </a:spcAft>
              <a:buClr>
                <a:srgbClr val="FFFFFF"/>
              </a:buClr>
              <a:buSzPts val="500"/>
              <a:buFont typeface="Open Sans"/>
              <a:buNone/>
              <a:defRPr b="0" i="0" sz="4500" u="none" cap="none" strike="noStrike">
                <a:solidFill>
                  <a:srgbClr val="FFFFFF"/>
                </a:solidFill>
                <a:latin typeface="Open Sans"/>
                <a:ea typeface="Open Sans"/>
                <a:cs typeface="Open Sans"/>
                <a:sym typeface="Open Sans"/>
              </a:defRPr>
            </a:lvl5pPr>
            <a:lvl6pPr lvl="5" marR="0" algn="l">
              <a:lnSpc>
                <a:spcPct val="120000"/>
              </a:lnSpc>
              <a:spcBef>
                <a:spcPts val="0"/>
              </a:spcBef>
              <a:spcAft>
                <a:spcPts val="0"/>
              </a:spcAft>
              <a:buClr>
                <a:srgbClr val="FFFFFF"/>
              </a:buClr>
              <a:buSzPts val="500"/>
              <a:buFont typeface="Open Sans"/>
              <a:buNone/>
              <a:defRPr b="0" i="0" sz="4500" u="none" cap="none" strike="noStrike">
                <a:solidFill>
                  <a:srgbClr val="FFFFFF"/>
                </a:solidFill>
                <a:latin typeface="Open Sans"/>
                <a:ea typeface="Open Sans"/>
                <a:cs typeface="Open Sans"/>
                <a:sym typeface="Open Sans"/>
              </a:defRPr>
            </a:lvl6pPr>
            <a:lvl7pPr lvl="6" marR="0" algn="l">
              <a:lnSpc>
                <a:spcPct val="120000"/>
              </a:lnSpc>
              <a:spcBef>
                <a:spcPts val="0"/>
              </a:spcBef>
              <a:spcAft>
                <a:spcPts val="0"/>
              </a:spcAft>
              <a:buClr>
                <a:srgbClr val="FFFFFF"/>
              </a:buClr>
              <a:buSzPts val="500"/>
              <a:buFont typeface="Open Sans"/>
              <a:buNone/>
              <a:defRPr b="0" i="0" sz="4500" u="none" cap="none" strike="noStrike">
                <a:solidFill>
                  <a:srgbClr val="FFFFFF"/>
                </a:solidFill>
                <a:latin typeface="Open Sans"/>
                <a:ea typeface="Open Sans"/>
                <a:cs typeface="Open Sans"/>
                <a:sym typeface="Open Sans"/>
              </a:defRPr>
            </a:lvl7pPr>
            <a:lvl8pPr lvl="7" marR="0" algn="l">
              <a:lnSpc>
                <a:spcPct val="120000"/>
              </a:lnSpc>
              <a:spcBef>
                <a:spcPts val="0"/>
              </a:spcBef>
              <a:spcAft>
                <a:spcPts val="0"/>
              </a:spcAft>
              <a:buClr>
                <a:srgbClr val="FFFFFF"/>
              </a:buClr>
              <a:buSzPts val="500"/>
              <a:buFont typeface="Open Sans"/>
              <a:buNone/>
              <a:defRPr b="0" i="0" sz="4500" u="none" cap="none" strike="noStrike">
                <a:solidFill>
                  <a:srgbClr val="FFFFFF"/>
                </a:solidFill>
                <a:latin typeface="Open Sans"/>
                <a:ea typeface="Open Sans"/>
                <a:cs typeface="Open Sans"/>
                <a:sym typeface="Open Sans"/>
              </a:defRPr>
            </a:lvl8pPr>
            <a:lvl9pPr lvl="8" marR="0" algn="l">
              <a:lnSpc>
                <a:spcPct val="120000"/>
              </a:lnSpc>
              <a:spcBef>
                <a:spcPts val="0"/>
              </a:spcBef>
              <a:spcAft>
                <a:spcPts val="0"/>
              </a:spcAft>
              <a:buClr>
                <a:srgbClr val="FFFFFF"/>
              </a:buClr>
              <a:buSzPts val="500"/>
              <a:buFont typeface="Open Sans"/>
              <a:buNone/>
              <a:defRPr b="0" i="0" sz="4500" u="none" cap="none" strike="noStrike">
                <a:solidFill>
                  <a:srgbClr val="FFFFFF"/>
                </a:solidFill>
                <a:latin typeface="Open Sans"/>
                <a:ea typeface="Open Sans"/>
                <a:cs typeface="Open Sans"/>
                <a:sym typeface="Open Sans"/>
              </a:defRPr>
            </a:lvl9pPr>
          </a:lstStyle>
          <a:p/>
        </p:txBody>
      </p:sp>
      <p:sp>
        <p:nvSpPr>
          <p:cNvPr id="32" name="Google Shape;32;p42"/>
          <p:cNvSpPr txBox="1"/>
          <p:nvPr>
            <p:ph idx="1" type="body"/>
          </p:nvPr>
        </p:nvSpPr>
        <p:spPr>
          <a:xfrm>
            <a:off x="457200" y="2633663"/>
            <a:ext cx="8229600" cy="1390800"/>
          </a:xfrm>
          <a:prstGeom prst="rect">
            <a:avLst/>
          </a:prstGeom>
          <a:noFill/>
          <a:ln>
            <a:noFill/>
          </a:ln>
        </p:spPr>
        <p:txBody>
          <a:bodyPr anchorCtr="0" anchor="t" bIns="34275" lIns="34275" spcFirstLastPara="1" rIns="34275" wrap="square" tIns="34275">
            <a:noAutofit/>
          </a:bodyPr>
          <a:lstStyle>
            <a:lvl1pPr indent="-228600" lvl="0" marL="457200" marR="0" algn="l">
              <a:lnSpc>
                <a:spcPct val="131250"/>
              </a:lnSpc>
              <a:spcBef>
                <a:spcPts val="0"/>
              </a:spcBef>
              <a:spcAft>
                <a:spcPts val="0"/>
              </a:spcAft>
              <a:buClr>
                <a:srgbClr val="FAFBFC"/>
              </a:buClr>
              <a:buSzPts val="500"/>
              <a:buFont typeface="Open Sans"/>
              <a:buNone/>
              <a:defRPr b="0" i="0" sz="2400" u="none" cap="none" strike="noStrike">
                <a:solidFill>
                  <a:srgbClr val="FAFBFC"/>
                </a:solidFill>
                <a:latin typeface="Open Sans"/>
                <a:ea typeface="Open Sans"/>
                <a:cs typeface="Open Sans"/>
                <a:sym typeface="Open Sans"/>
              </a:defRPr>
            </a:lvl1pPr>
            <a:lvl2pPr indent="-228600" lvl="1" marL="914400" marR="0" algn="l">
              <a:lnSpc>
                <a:spcPct val="131250"/>
              </a:lnSpc>
              <a:spcBef>
                <a:spcPts val="0"/>
              </a:spcBef>
              <a:spcAft>
                <a:spcPts val="0"/>
              </a:spcAft>
              <a:buClr>
                <a:srgbClr val="FAFBFC"/>
              </a:buClr>
              <a:buSzPts val="500"/>
              <a:buFont typeface="Open Sans"/>
              <a:buNone/>
              <a:defRPr b="0" i="0" sz="2400" u="none" cap="none" strike="noStrike">
                <a:solidFill>
                  <a:srgbClr val="FAFBFC"/>
                </a:solidFill>
                <a:latin typeface="Open Sans"/>
                <a:ea typeface="Open Sans"/>
                <a:cs typeface="Open Sans"/>
                <a:sym typeface="Open Sans"/>
              </a:defRPr>
            </a:lvl2pPr>
            <a:lvl3pPr indent="-228600" lvl="2" marL="1371600" marR="0" algn="l">
              <a:lnSpc>
                <a:spcPct val="131250"/>
              </a:lnSpc>
              <a:spcBef>
                <a:spcPts val="0"/>
              </a:spcBef>
              <a:spcAft>
                <a:spcPts val="0"/>
              </a:spcAft>
              <a:buClr>
                <a:srgbClr val="FAFBFC"/>
              </a:buClr>
              <a:buSzPts val="500"/>
              <a:buFont typeface="Open Sans"/>
              <a:buNone/>
              <a:defRPr b="0" i="0" sz="2400" u="none" cap="none" strike="noStrike">
                <a:solidFill>
                  <a:srgbClr val="FAFBFC"/>
                </a:solidFill>
                <a:latin typeface="Open Sans"/>
                <a:ea typeface="Open Sans"/>
                <a:cs typeface="Open Sans"/>
                <a:sym typeface="Open Sans"/>
              </a:defRPr>
            </a:lvl3pPr>
            <a:lvl4pPr indent="-228600" lvl="3" marL="1828800" marR="0" algn="l">
              <a:lnSpc>
                <a:spcPct val="131250"/>
              </a:lnSpc>
              <a:spcBef>
                <a:spcPts val="0"/>
              </a:spcBef>
              <a:spcAft>
                <a:spcPts val="0"/>
              </a:spcAft>
              <a:buClr>
                <a:srgbClr val="FAFBFC"/>
              </a:buClr>
              <a:buSzPts val="500"/>
              <a:buFont typeface="Open Sans"/>
              <a:buNone/>
              <a:defRPr b="0" i="0" sz="2400" u="none" cap="none" strike="noStrike">
                <a:solidFill>
                  <a:srgbClr val="FAFBFC"/>
                </a:solidFill>
                <a:latin typeface="Open Sans"/>
                <a:ea typeface="Open Sans"/>
                <a:cs typeface="Open Sans"/>
                <a:sym typeface="Open Sans"/>
              </a:defRPr>
            </a:lvl4pPr>
            <a:lvl5pPr indent="-228600" lvl="4" marL="2286000" marR="0" algn="l">
              <a:lnSpc>
                <a:spcPct val="131250"/>
              </a:lnSpc>
              <a:spcBef>
                <a:spcPts val="0"/>
              </a:spcBef>
              <a:spcAft>
                <a:spcPts val="0"/>
              </a:spcAft>
              <a:buClr>
                <a:srgbClr val="FAFBFC"/>
              </a:buClr>
              <a:buSzPts val="500"/>
              <a:buFont typeface="Open Sans"/>
              <a:buNone/>
              <a:defRPr b="0" i="0" sz="2400" u="none" cap="none" strike="noStrike">
                <a:solidFill>
                  <a:srgbClr val="FAFBFC"/>
                </a:solidFill>
                <a:latin typeface="Open Sans"/>
                <a:ea typeface="Open Sans"/>
                <a:cs typeface="Open Sans"/>
                <a:sym typeface="Open Sans"/>
              </a:defRPr>
            </a:lvl5pPr>
            <a:lvl6pPr indent="-228600" lvl="5" marL="2743200" marR="0" algn="l">
              <a:lnSpc>
                <a:spcPct val="100000"/>
              </a:lnSpc>
              <a:spcBef>
                <a:spcPts val="700"/>
              </a:spcBef>
              <a:spcAft>
                <a:spcPts val="0"/>
              </a:spcAft>
              <a:buClr>
                <a:srgbClr val="2D3D4A"/>
              </a:buClr>
              <a:buSzPts val="500"/>
              <a:buFont typeface="Open Sans"/>
              <a:buNone/>
              <a:defRPr b="0" i="0" sz="1800" u="none" cap="none" strike="noStrike">
                <a:solidFill>
                  <a:srgbClr val="2D3D4A"/>
                </a:solidFill>
                <a:latin typeface="Open Sans"/>
                <a:ea typeface="Open Sans"/>
                <a:cs typeface="Open Sans"/>
                <a:sym typeface="Open Sans"/>
              </a:defRPr>
            </a:lvl6pPr>
            <a:lvl7pPr indent="-228600" lvl="6" marL="3200400" marR="0" algn="l">
              <a:lnSpc>
                <a:spcPct val="100000"/>
              </a:lnSpc>
              <a:spcBef>
                <a:spcPts val="700"/>
              </a:spcBef>
              <a:spcAft>
                <a:spcPts val="0"/>
              </a:spcAft>
              <a:buClr>
                <a:srgbClr val="2D3D4A"/>
              </a:buClr>
              <a:buSzPts val="500"/>
              <a:buFont typeface="Open Sans"/>
              <a:buNone/>
              <a:defRPr b="0" i="0" sz="1800" u="none" cap="none" strike="noStrike">
                <a:solidFill>
                  <a:srgbClr val="2D3D4A"/>
                </a:solidFill>
                <a:latin typeface="Open Sans"/>
                <a:ea typeface="Open Sans"/>
                <a:cs typeface="Open Sans"/>
                <a:sym typeface="Open Sans"/>
              </a:defRPr>
            </a:lvl7pPr>
            <a:lvl8pPr indent="-228600" lvl="7" marL="3657600" marR="0" algn="l">
              <a:lnSpc>
                <a:spcPct val="100000"/>
              </a:lnSpc>
              <a:spcBef>
                <a:spcPts val="700"/>
              </a:spcBef>
              <a:spcAft>
                <a:spcPts val="0"/>
              </a:spcAft>
              <a:buClr>
                <a:srgbClr val="2D3D4A"/>
              </a:buClr>
              <a:buSzPts val="500"/>
              <a:buFont typeface="Open Sans"/>
              <a:buNone/>
              <a:defRPr b="0" i="0" sz="1800" u="none" cap="none" strike="noStrike">
                <a:solidFill>
                  <a:srgbClr val="2D3D4A"/>
                </a:solidFill>
                <a:latin typeface="Open Sans"/>
                <a:ea typeface="Open Sans"/>
                <a:cs typeface="Open Sans"/>
                <a:sym typeface="Open Sans"/>
              </a:defRPr>
            </a:lvl8pPr>
            <a:lvl9pPr indent="-228600" lvl="8" marL="4114800" marR="0" algn="l">
              <a:lnSpc>
                <a:spcPct val="100000"/>
              </a:lnSpc>
              <a:spcBef>
                <a:spcPts val="700"/>
              </a:spcBef>
              <a:spcAft>
                <a:spcPts val="0"/>
              </a:spcAft>
              <a:buClr>
                <a:srgbClr val="2D3D4A"/>
              </a:buClr>
              <a:buSzPts val="500"/>
              <a:buFont typeface="Open Sans"/>
              <a:buNone/>
              <a:defRPr b="0" i="0" sz="1800" u="none" cap="none" strike="noStrike">
                <a:solidFill>
                  <a:srgbClr val="2D3D4A"/>
                </a:solidFill>
                <a:latin typeface="Open Sans"/>
                <a:ea typeface="Open Sans"/>
                <a:cs typeface="Open Sans"/>
                <a:sym typeface="Open Sans"/>
              </a:defRPr>
            </a:lvl9pPr>
          </a:lstStyle>
          <a:p/>
        </p:txBody>
      </p:sp>
      <p:sp>
        <p:nvSpPr>
          <p:cNvPr id="33" name="Google Shape;33;p42"/>
          <p:cNvSpPr txBox="1"/>
          <p:nvPr>
            <p:ph idx="12" type="sldNum"/>
          </p:nvPr>
        </p:nvSpPr>
        <p:spPr>
          <a:xfrm>
            <a:off x="8892578" y="4953000"/>
            <a:ext cx="141000" cy="152400"/>
          </a:xfrm>
          <a:prstGeom prst="rect">
            <a:avLst/>
          </a:prstGeom>
          <a:noFill/>
          <a:ln>
            <a:noFill/>
          </a:ln>
        </p:spPr>
        <p:txBody>
          <a:bodyPr anchorCtr="0" anchor="t" bIns="19050" lIns="19050" spcFirstLastPara="1" rIns="19050" wrap="square" tIns="19050">
            <a:noAutofit/>
          </a:bodyPr>
          <a:lstStyle>
            <a:lvl1pPr indent="0" lvl="0" marL="0" marR="0" algn="ctr">
              <a:lnSpc>
                <a:spcPct val="100000"/>
              </a:lnSpc>
              <a:spcBef>
                <a:spcPts val="0"/>
              </a:spcBef>
              <a:spcAft>
                <a:spcPts val="0"/>
              </a:spcAft>
              <a:buClr>
                <a:srgbClr val="929292"/>
              </a:buClr>
              <a:buSzPts val="700"/>
              <a:buFont typeface="Open Sans"/>
              <a:buNone/>
              <a:defRPr b="0" i="0" sz="700" u="none" cap="none" strike="noStrike">
                <a:solidFill>
                  <a:srgbClr val="929292"/>
                </a:solidFill>
                <a:latin typeface="Open Sans"/>
                <a:ea typeface="Open Sans"/>
                <a:cs typeface="Open Sans"/>
                <a:sym typeface="Open Sans"/>
              </a:defRPr>
            </a:lvl1pPr>
            <a:lvl2pPr indent="0" lvl="1" marL="0" marR="0" algn="ctr">
              <a:lnSpc>
                <a:spcPct val="100000"/>
              </a:lnSpc>
              <a:spcBef>
                <a:spcPts val="0"/>
              </a:spcBef>
              <a:spcAft>
                <a:spcPts val="0"/>
              </a:spcAft>
              <a:buClr>
                <a:srgbClr val="929292"/>
              </a:buClr>
              <a:buSzPts val="700"/>
              <a:buFont typeface="Open Sans"/>
              <a:buNone/>
              <a:defRPr b="0" i="0" sz="700" u="none" cap="none" strike="noStrike">
                <a:solidFill>
                  <a:srgbClr val="929292"/>
                </a:solidFill>
                <a:latin typeface="Open Sans"/>
                <a:ea typeface="Open Sans"/>
                <a:cs typeface="Open Sans"/>
                <a:sym typeface="Open Sans"/>
              </a:defRPr>
            </a:lvl2pPr>
            <a:lvl3pPr indent="0" lvl="2" marL="0" marR="0" algn="ctr">
              <a:lnSpc>
                <a:spcPct val="100000"/>
              </a:lnSpc>
              <a:spcBef>
                <a:spcPts val="0"/>
              </a:spcBef>
              <a:spcAft>
                <a:spcPts val="0"/>
              </a:spcAft>
              <a:buClr>
                <a:srgbClr val="929292"/>
              </a:buClr>
              <a:buSzPts val="700"/>
              <a:buFont typeface="Open Sans"/>
              <a:buNone/>
              <a:defRPr b="0" i="0" sz="700" u="none" cap="none" strike="noStrike">
                <a:solidFill>
                  <a:srgbClr val="929292"/>
                </a:solidFill>
                <a:latin typeface="Open Sans"/>
                <a:ea typeface="Open Sans"/>
                <a:cs typeface="Open Sans"/>
                <a:sym typeface="Open Sans"/>
              </a:defRPr>
            </a:lvl3pPr>
            <a:lvl4pPr indent="0" lvl="3" marL="0" marR="0" algn="ctr">
              <a:lnSpc>
                <a:spcPct val="100000"/>
              </a:lnSpc>
              <a:spcBef>
                <a:spcPts val="0"/>
              </a:spcBef>
              <a:spcAft>
                <a:spcPts val="0"/>
              </a:spcAft>
              <a:buClr>
                <a:srgbClr val="929292"/>
              </a:buClr>
              <a:buSzPts val="700"/>
              <a:buFont typeface="Open Sans"/>
              <a:buNone/>
              <a:defRPr b="0" i="0" sz="700" u="none" cap="none" strike="noStrike">
                <a:solidFill>
                  <a:srgbClr val="929292"/>
                </a:solidFill>
                <a:latin typeface="Open Sans"/>
                <a:ea typeface="Open Sans"/>
                <a:cs typeface="Open Sans"/>
                <a:sym typeface="Open Sans"/>
              </a:defRPr>
            </a:lvl4pPr>
            <a:lvl5pPr indent="0" lvl="4" marL="0" marR="0" algn="ctr">
              <a:lnSpc>
                <a:spcPct val="100000"/>
              </a:lnSpc>
              <a:spcBef>
                <a:spcPts val="0"/>
              </a:spcBef>
              <a:spcAft>
                <a:spcPts val="0"/>
              </a:spcAft>
              <a:buClr>
                <a:srgbClr val="929292"/>
              </a:buClr>
              <a:buSzPts val="700"/>
              <a:buFont typeface="Open Sans"/>
              <a:buNone/>
              <a:defRPr b="0" i="0" sz="700" u="none" cap="none" strike="noStrike">
                <a:solidFill>
                  <a:srgbClr val="929292"/>
                </a:solidFill>
                <a:latin typeface="Open Sans"/>
                <a:ea typeface="Open Sans"/>
                <a:cs typeface="Open Sans"/>
                <a:sym typeface="Open Sans"/>
              </a:defRPr>
            </a:lvl5pPr>
            <a:lvl6pPr indent="0" lvl="5" marL="0" marR="0" algn="ctr">
              <a:lnSpc>
                <a:spcPct val="100000"/>
              </a:lnSpc>
              <a:spcBef>
                <a:spcPts val="0"/>
              </a:spcBef>
              <a:spcAft>
                <a:spcPts val="0"/>
              </a:spcAft>
              <a:buClr>
                <a:srgbClr val="929292"/>
              </a:buClr>
              <a:buSzPts val="700"/>
              <a:buFont typeface="Open Sans"/>
              <a:buNone/>
              <a:defRPr b="0" i="0" sz="700" u="none" cap="none" strike="noStrike">
                <a:solidFill>
                  <a:srgbClr val="929292"/>
                </a:solidFill>
                <a:latin typeface="Open Sans"/>
                <a:ea typeface="Open Sans"/>
                <a:cs typeface="Open Sans"/>
                <a:sym typeface="Open Sans"/>
              </a:defRPr>
            </a:lvl6pPr>
            <a:lvl7pPr indent="0" lvl="6" marL="0" marR="0" algn="ctr">
              <a:lnSpc>
                <a:spcPct val="100000"/>
              </a:lnSpc>
              <a:spcBef>
                <a:spcPts val="0"/>
              </a:spcBef>
              <a:spcAft>
                <a:spcPts val="0"/>
              </a:spcAft>
              <a:buClr>
                <a:srgbClr val="929292"/>
              </a:buClr>
              <a:buSzPts val="700"/>
              <a:buFont typeface="Open Sans"/>
              <a:buNone/>
              <a:defRPr b="0" i="0" sz="700" u="none" cap="none" strike="noStrike">
                <a:solidFill>
                  <a:srgbClr val="929292"/>
                </a:solidFill>
                <a:latin typeface="Open Sans"/>
                <a:ea typeface="Open Sans"/>
                <a:cs typeface="Open Sans"/>
                <a:sym typeface="Open Sans"/>
              </a:defRPr>
            </a:lvl7pPr>
            <a:lvl8pPr indent="0" lvl="7" marL="0" marR="0" algn="ctr">
              <a:lnSpc>
                <a:spcPct val="100000"/>
              </a:lnSpc>
              <a:spcBef>
                <a:spcPts val="0"/>
              </a:spcBef>
              <a:spcAft>
                <a:spcPts val="0"/>
              </a:spcAft>
              <a:buClr>
                <a:srgbClr val="929292"/>
              </a:buClr>
              <a:buSzPts val="700"/>
              <a:buFont typeface="Open Sans"/>
              <a:buNone/>
              <a:defRPr b="0" i="0" sz="700" u="none" cap="none" strike="noStrike">
                <a:solidFill>
                  <a:srgbClr val="929292"/>
                </a:solidFill>
                <a:latin typeface="Open Sans"/>
                <a:ea typeface="Open Sans"/>
                <a:cs typeface="Open Sans"/>
                <a:sym typeface="Open Sans"/>
              </a:defRPr>
            </a:lvl8pPr>
            <a:lvl9pPr indent="0" lvl="8" marL="0" marR="0" algn="ctr">
              <a:lnSpc>
                <a:spcPct val="100000"/>
              </a:lnSpc>
              <a:spcBef>
                <a:spcPts val="0"/>
              </a:spcBef>
              <a:spcAft>
                <a:spcPts val="0"/>
              </a:spcAft>
              <a:buClr>
                <a:srgbClr val="929292"/>
              </a:buClr>
              <a:buSzPts val="700"/>
              <a:buFont typeface="Open Sans"/>
              <a:buNone/>
              <a:defRPr b="0" i="0" sz="700" u="none" cap="none" strike="noStrike">
                <a:solidFill>
                  <a:srgbClr val="929292"/>
                </a:solidFill>
                <a:latin typeface="Open Sans"/>
                <a:ea typeface="Open Sans"/>
                <a:cs typeface="Open Sans"/>
                <a:sym typeface="Open Sans"/>
              </a:defRPr>
            </a:lvl9pPr>
          </a:lstStyle>
          <a:p>
            <a:pPr indent="0" lvl="0" marL="0" rtl="0" algn="ct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gue" type="tx">
  <p:cSld name="TITLE_AND_BODY">
    <p:spTree>
      <p:nvGrpSpPr>
        <p:cNvPr id="34" name="Shape 34"/>
        <p:cNvGrpSpPr/>
        <p:nvPr/>
      </p:nvGrpSpPr>
      <p:grpSpPr>
        <a:xfrm>
          <a:off x="0" y="0"/>
          <a:ext cx="0" cy="0"/>
          <a:chOff x="0" y="0"/>
          <a:chExt cx="0" cy="0"/>
        </a:xfrm>
      </p:grpSpPr>
      <p:sp>
        <p:nvSpPr>
          <p:cNvPr id="35" name="Google Shape;35;p43"/>
          <p:cNvSpPr txBox="1"/>
          <p:nvPr>
            <p:ph type="title"/>
          </p:nvPr>
        </p:nvSpPr>
        <p:spPr>
          <a:xfrm>
            <a:off x="457200" y="1295400"/>
            <a:ext cx="8229600" cy="1390800"/>
          </a:xfrm>
          <a:prstGeom prst="rect">
            <a:avLst/>
          </a:prstGeom>
          <a:noFill/>
          <a:ln>
            <a:noFill/>
          </a:ln>
        </p:spPr>
        <p:txBody>
          <a:bodyPr anchorCtr="0" anchor="b" bIns="34275" lIns="34275" spcFirstLastPara="1" rIns="34275" wrap="square" tIns="34275">
            <a:noAutofit/>
          </a:bodyPr>
          <a:lstStyle>
            <a:lvl1pPr lvl="0" marR="0" algn="l">
              <a:lnSpc>
                <a:spcPct val="120000"/>
              </a:lnSpc>
              <a:spcBef>
                <a:spcPts val="0"/>
              </a:spcBef>
              <a:spcAft>
                <a:spcPts val="0"/>
              </a:spcAft>
              <a:buClr>
                <a:srgbClr val="FFFFFF"/>
              </a:buClr>
              <a:buSzPts val="500"/>
              <a:buFont typeface="Open Sans"/>
              <a:buNone/>
              <a:defRPr b="0" i="0" sz="4500" u="none" cap="none" strike="noStrike">
                <a:solidFill>
                  <a:srgbClr val="FFFFFF"/>
                </a:solidFill>
                <a:latin typeface="Open Sans"/>
                <a:ea typeface="Open Sans"/>
                <a:cs typeface="Open Sans"/>
                <a:sym typeface="Open Sans"/>
              </a:defRPr>
            </a:lvl1pPr>
            <a:lvl2pPr lvl="1" marR="0" algn="l">
              <a:lnSpc>
                <a:spcPct val="120000"/>
              </a:lnSpc>
              <a:spcBef>
                <a:spcPts val="0"/>
              </a:spcBef>
              <a:spcAft>
                <a:spcPts val="0"/>
              </a:spcAft>
              <a:buClr>
                <a:srgbClr val="FFFFFF"/>
              </a:buClr>
              <a:buSzPts val="500"/>
              <a:buFont typeface="Open Sans"/>
              <a:buNone/>
              <a:defRPr b="0" i="0" sz="4500" u="none" cap="none" strike="noStrike">
                <a:solidFill>
                  <a:srgbClr val="FFFFFF"/>
                </a:solidFill>
                <a:latin typeface="Open Sans"/>
                <a:ea typeface="Open Sans"/>
                <a:cs typeface="Open Sans"/>
                <a:sym typeface="Open Sans"/>
              </a:defRPr>
            </a:lvl2pPr>
            <a:lvl3pPr lvl="2" marR="0" algn="l">
              <a:lnSpc>
                <a:spcPct val="120000"/>
              </a:lnSpc>
              <a:spcBef>
                <a:spcPts val="0"/>
              </a:spcBef>
              <a:spcAft>
                <a:spcPts val="0"/>
              </a:spcAft>
              <a:buClr>
                <a:srgbClr val="FFFFFF"/>
              </a:buClr>
              <a:buSzPts val="500"/>
              <a:buFont typeface="Open Sans"/>
              <a:buNone/>
              <a:defRPr b="0" i="0" sz="4500" u="none" cap="none" strike="noStrike">
                <a:solidFill>
                  <a:srgbClr val="FFFFFF"/>
                </a:solidFill>
                <a:latin typeface="Open Sans"/>
                <a:ea typeface="Open Sans"/>
                <a:cs typeface="Open Sans"/>
                <a:sym typeface="Open Sans"/>
              </a:defRPr>
            </a:lvl3pPr>
            <a:lvl4pPr lvl="3" marR="0" algn="l">
              <a:lnSpc>
                <a:spcPct val="120000"/>
              </a:lnSpc>
              <a:spcBef>
                <a:spcPts val="0"/>
              </a:spcBef>
              <a:spcAft>
                <a:spcPts val="0"/>
              </a:spcAft>
              <a:buClr>
                <a:srgbClr val="FFFFFF"/>
              </a:buClr>
              <a:buSzPts val="500"/>
              <a:buFont typeface="Open Sans"/>
              <a:buNone/>
              <a:defRPr b="0" i="0" sz="4500" u="none" cap="none" strike="noStrike">
                <a:solidFill>
                  <a:srgbClr val="FFFFFF"/>
                </a:solidFill>
                <a:latin typeface="Open Sans"/>
                <a:ea typeface="Open Sans"/>
                <a:cs typeface="Open Sans"/>
                <a:sym typeface="Open Sans"/>
              </a:defRPr>
            </a:lvl4pPr>
            <a:lvl5pPr lvl="4" marR="0" algn="l">
              <a:lnSpc>
                <a:spcPct val="120000"/>
              </a:lnSpc>
              <a:spcBef>
                <a:spcPts val="0"/>
              </a:spcBef>
              <a:spcAft>
                <a:spcPts val="0"/>
              </a:spcAft>
              <a:buClr>
                <a:srgbClr val="FFFFFF"/>
              </a:buClr>
              <a:buSzPts val="500"/>
              <a:buFont typeface="Open Sans"/>
              <a:buNone/>
              <a:defRPr b="0" i="0" sz="4500" u="none" cap="none" strike="noStrike">
                <a:solidFill>
                  <a:srgbClr val="FFFFFF"/>
                </a:solidFill>
                <a:latin typeface="Open Sans"/>
                <a:ea typeface="Open Sans"/>
                <a:cs typeface="Open Sans"/>
                <a:sym typeface="Open Sans"/>
              </a:defRPr>
            </a:lvl5pPr>
            <a:lvl6pPr lvl="5" marR="0" algn="l">
              <a:lnSpc>
                <a:spcPct val="120000"/>
              </a:lnSpc>
              <a:spcBef>
                <a:spcPts val="0"/>
              </a:spcBef>
              <a:spcAft>
                <a:spcPts val="0"/>
              </a:spcAft>
              <a:buClr>
                <a:srgbClr val="FFFFFF"/>
              </a:buClr>
              <a:buSzPts val="500"/>
              <a:buFont typeface="Open Sans"/>
              <a:buNone/>
              <a:defRPr b="0" i="0" sz="4500" u="none" cap="none" strike="noStrike">
                <a:solidFill>
                  <a:srgbClr val="FFFFFF"/>
                </a:solidFill>
                <a:latin typeface="Open Sans"/>
                <a:ea typeface="Open Sans"/>
                <a:cs typeface="Open Sans"/>
                <a:sym typeface="Open Sans"/>
              </a:defRPr>
            </a:lvl6pPr>
            <a:lvl7pPr lvl="6" marR="0" algn="l">
              <a:lnSpc>
                <a:spcPct val="120000"/>
              </a:lnSpc>
              <a:spcBef>
                <a:spcPts val="0"/>
              </a:spcBef>
              <a:spcAft>
                <a:spcPts val="0"/>
              </a:spcAft>
              <a:buClr>
                <a:srgbClr val="FFFFFF"/>
              </a:buClr>
              <a:buSzPts val="500"/>
              <a:buFont typeface="Open Sans"/>
              <a:buNone/>
              <a:defRPr b="0" i="0" sz="4500" u="none" cap="none" strike="noStrike">
                <a:solidFill>
                  <a:srgbClr val="FFFFFF"/>
                </a:solidFill>
                <a:latin typeface="Open Sans"/>
                <a:ea typeface="Open Sans"/>
                <a:cs typeface="Open Sans"/>
                <a:sym typeface="Open Sans"/>
              </a:defRPr>
            </a:lvl7pPr>
            <a:lvl8pPr lvl="7" marR="0" algn="l">
              <a:lnSpc>
                <a:spcPct val="120000"/>
              </a:lnSpc>
              <a:spcBef>
                <a:spcPts val="0"/>
              </a:spcBef>
              <a:spcAft>
                <a:spcPts val="0"/>
              </a:spcAft>
              <a:buClr>
                <a:srgbClr val="FFFFFF"/>
              </a:buClr>
              <a:buSzPts val="500"/>
              <a:buFont typeface="Open Sans"/>
              <a:buNone/>
              <a:defRPr b="0" i="0" sz="4500" u="none" cap="none" strike="noStrike">
                <a:solidFill>
                  <a:srgbClr val="FFFFFF"/>
                </a:solidFill>
                <a:latin typeface="Open Sans"/>
                <a:ea typeface="Open Sans"/>
                <a:cs typeface="Open Sans"/>
                <a:sym typeface="Open Sans"/>
              </a:defRPr>
            </a:lvl8pPr>
            <a:lvl9pPr lvl="8" marR="0" algn="l">
              <a:lnSpc>
                <a:spcPct val="120000"/>
              </a:lnSpc>
              <a:spcBef>
                <a:spcPts val="0"/>
              </a:spcBef>
              <a:spcAft>
                <a:spcPts val="0"/>
              </a:spcAft>
              <a:buClr>
                <a:srgbClr val="FFFFFF"/>
              </a:buClr>
              <a:buSzPts val="500"/>
              <a:buFont typeface="Open Sans"/>
              <a:buNone/>
              <a:defRPr b="0" i="0" sz="4500" u="none" cap="none" strike="noStrike">
                <a:solidFill>
                  <a:srgbClr val="FFFFFF"/>
                </a:solidFill>
                <a:latin typeface="Open Sans"/>
                <a:ea typeface="Open Sans"/>
                <a:cs typeface="Open Sans"/>
                <a:sym typeface="Open Sans"/>
              </a:defRPr>
            </a:lvl9pPr>
          </a:lstStyle>
          <a:p/>
        </p:txBody>
      </p:sp>
      <p:sp>
        <p:nvSpPr>
          <p:cNvPr id="36" name="Google Shape;36;p43"/>
          <p:cNvSpPr txBox="1"/>
          <p:nvPr>
            <p:ph idx="12" type="sldNum"/>
          </p:nvPr>
        </p:nvSpPr>
        <p:spPr>
          <a:xfrm>
            <a:off x="8892578" y="4953000"/>
            <a:ext cx="141000" cy="152400"/>
          </a:xfrm>
          <a:prstGeom prst="rect">
            <a:avLst/>
          </a:prstGeom>
          <a:noFill/>
          <a:ln>
            <a:noFill/>
          </a:ln>
        </p:spPr>
        <p:txBody>
          <a:bodyPr anchorCtr="0" anchor="t" bIns="19050" lIns="19050" spcFirstLastPara="1" rIns="19050" wrap="square" tIns="19050">
            <a:noAutofit/>
          </a:bodyPr>
          <a:lstStyle>
            <a:lvl1pPr indent="0" lvl="0" marL="0" marR="0" algn="ctr">
              <a:lnSpc>
                <a:spcPct val="100000"/>
              </a:lnSpc>
              <a:spcBef>
                <a:spcPts val="0"/>
              </a:spcBef>
              <a:spcAft>
                <a:spcPts val="0"/>
              </a:spcAft>
              <a:buClr>
                <a:srgbClr val="929292"/>
              </a:buClr>
              <a:buSzPts val="700"/>
              <a:buFont typeface="Open Sans"/>
              <a:buNone/>
              <a:defRPr b="0" i="0" sz="700" u="none" cap="none" strike="noStrike">
                <a:solidFill>
                  <a:srgbClr val="929292"/>
                </a:solidFill>
                <a:latin typeface="Open Sans"/>
                <a:ea typeface="Open Sans"/>
                <a:cs typeface="Open Sans"/>
                <a:sym typeface="Open Sans"/>
              </a:defRPr>
            </a:lvl1pPr>
            <a:lvl2pPr indent="0" lvl="1" marL="0" marR="0" algn="ctr">
              <a:lnSpc>
                <a:spcPct val="100000"/>
              </a:lnSpc>
              <a:spcBef>
                <a:spcPts val="0"/>
              </a:spcBef>
              <a:spcAft>
                <a:spcPts val="0"/>
              </a:spcAft>
              <a:buClr>
                <a:srgbClr val="929292"/>
              </a:buClr>
              <a:buSzPts val="700"/>
              <a:buFont typeface="Open Sans"/>
              <a:buNone/>
              <a:defRPr b="0" i="0" sz="700" u="none" cap="none" strike="noStrike">
                <a:solidFill>
                  <a:srgbClr val="929292"/>
                </a:solidFill>
                <a:latin typeface="Open Sans"/>
                <a:ea typeface="Open Sans"/>
                <a:cs typeface="Open Sans"/>
                <a:sym typeface="Open Sans"/>
              </a:defRPr>
            </a:lvl2pPr>
            <a:lvl3pPr indent="0" lvl="2" marL="0" marR="0" algn="ctr">
              <a:lnSpc>
                <a:spcPct val="100000"/>
              </a:lnSpc>
              <a:spcBef>
                <a:spcPts val="0"/>
              </a:spcBef>
              <a:spcAft>
                <a:spcPts val="0"/>
              </a:spcAft>
              <a:buClr>
                <a:srgbClr val="929292"/>
              </a:buClr>
              <a:buSzPts val="700"/>
              <a:buFont typeface="Open Sans"/>
              <a:buNone/>
              <a:defRPr b="0" i="0" sz="700" u="none" cap="none" strike="noStrike">
                <a:solidFill>
                  <a:srgbClr val="929292"/>
                </a:solidFill>
                <a:latin typeface="Open Sans"/>
                <a:ea typeface="Open Sans"/>
                <a:cs typeface="Open Sans"/>
                <a:sym typeface="Open Sans"/>
              </a:defRPr>
            </a:lvl3pPr>
            <a:lvl4pPr indent="0" lvl="3" marL="0" marR="0" algn="ctr">
              <a:lnSpc>
                <a:spcPct val="100000"/>
              </a:lnSpc>
              <a:spcBef>
                <a:spcPts val="0"/>
              </a:spcBef>
              <a:spcAft>
                <a:spcPts val="0"/>
              </a:spcAft>
              <a:buClr>
                <a:srgbClr val="929292"/>
              </a:buClr>
              <a:buSzPts val="700"/>
              <a:buFont typeface="Open Sans"/>
              <a:buNone/>
              <a:defRPr b="0" i="0" sz="700" u="none" cap="none" strike="noStrike">
                <a:solidFill>
                  <a:srgbClr val="929292"/>
                </a:solidFill>
                <a:latin typeface="Open Sans"/>
                <a:ea typeface="Open Sans"/>
                <a:cs typeface="Open Sans"/>
                <a:sym typeface="Open Sans"/>
              </a:defRPr>
            </a:lvl4pPr>
            <a:lvl5pPr indent="0" lvl="4" marL="0" marR="0" algn="ctr">
              <a:lnSpc>
                <a:spcPct val="100000"/>
              </a:lnSpc>
              <a:spcBef>
                <a:spcPts val="0"/>
              </a:spcBef>
              <a:spcAft>
                <a:spcPts val="0"/>
              </a:spcAft>
              <a:buClr>
                <a:srgbClr val="929292"/>
              </a:buClr>
              <a:buSzPts val="700"/>
              <a:buFont typeface="Open Sans"/>
              <a:buNone/>
              <a:defRPr b="0" i="0" sz="700" u="none" cap="none" strike="noStrike">
                <a:solidFill>
                  <a:srgbClr val="929292"/>
                </a:solidFill>
                <a:latin typeface="Open Sans"/>
                <a:ea typeface="Open Sans"/>
                <a:cs typeface="Open Sans"/>
                <a:sym typeface="Open Sans"/>
              </a:defRPr>
            </a:lvl5pPr>
            <a:lvl6pPr indent="0" lvl="5" marL="0" marR="0" algn="ctr">
              <a:lnSpc>
                <a:spcPct val="100000"/>
              </a:lnSpc>
              <a:spcBef>
                <a:spcPts val="0"/>
              </a:spcBef>
              <a:spcAft>
                <a:spcPts val="0"/>
              </a:spcAft>
              <a:buClr>
                <a:srgbClr val="929292"/>
              </a:buClr>
              <a:buSzPts val="700"/>
              <a:buFont typeface="Open Sans"/>
              <a:buNone/>
              <a:defRPr b="0" i="0" sz="700" u="none" cap="none" strike="noStrike">
                <a:solidFill>
                  <a:srgbClr val="929292"/>
                </a:solidFill>
                <a:latin typeface="Open Sans"/>
                <a:ea typeface="Open Sans"/>
                <a:cs typeface="Open Sans"/>
                <a:sym typeface="Open Sans"/>
              </a:defRPr>
            </a:lvl6pPr>
            <a:lvl7pPr indent="0" lvl="6" marL="0" marR="0" algn="ctr">
              <a:lnSpc>
                <a:spcPct val="100000"/>
              </a:lnSpc>
              <a:spcBef>
                <a:spcPts val="0"/>
              </a:spcBef>
              <a:spcAft>
                <a:spcPts val="0"/>
              </a:spcAft>
              <a:buClr>
                <a:srgbClr val="929292"/>
              </a:buClr>
              <a:buSzPts val="700"/>
              <a:buFont typeface="Open Sans"/>
              <a:buNone/>
              <a:defRPr b="0" i="0" sz="700" u="none" cap="none" strike="noStrike">
                <a:solidFill>
                  <a:srgbClr val="929292"/>
                </a:solidFill>
                <a:latin typeface="Open Sans"/>
                <a:ea typeface="Open Sans"/>
                <a:cs typeface="Open Sans"/>
                <a:sym typeface="Open Sans"/>
              </a:defRPr>
            </a:lvl7pPr>
            <a:lvl8pPr indent="0" lvl="7" marL="0" marR="0" algn="ctr">
              <a:lnSpc>
                <a:spcPct val="100000"/>
              </a:lnSpc>
              <a:spcBef>
                <a:spcPts val="0"/>
              </a:spcBef>
              <a:spcAft>
                <a:spcPts val="0"/>
              </a:spcAft>
              <a:buClr>
                <a:srgbClr val="929292"/>
              </a:buClr>
              <a:buSzPts val="700"/>
              <a:buFont typeface="Open Sans"/>
              <a:buNone/>
              <a:defRPr b="0" i="0" sz="700" u="none" cap="none" strike="noStrike">
                <a:solidFill>
                  <a:srgbClr val="929292"/>
                </a:solidFill>
                <a:latin typeface="Open Sans"/>
                <a:ea typeface="Open Sans"/>
                <a:cs typeface="Open Sans"/>
                <a:sym typeface="Open Sans"/>
              </a:defRPr>
            </a:lvl8pPr>
            <a:lvl9pPr indent="0" lvl="8" marL="0" marR="0" algn="ctr">
              <a:lnSpc>
                <a:spcPct val="100000"/>
              </a:lnSpc>
              <a:spcBef>
                <a:spcPts val="0"/>
              </a:spcBef>
              <a:spcAft>
                <a:spcPts val="0"/>
              </a:spcAft>
              <a:buClr>
                <a:srgbClr val="929292"/>
              </a:buClr>
              <a:buSzPts val="700"/>
              <a:buFont typeface="Open Sans"/>
              <a:buNone/>
              <a:defRPr b="0" i="0" sz="700" u="none" cap="none" strike="noStrike">
                <a:solidFill>
                  <a:srgbClr val="929292"/>
                </a:solidFill>
                <a:latin typeface="Open Sans"/>
                <a:ea typeface="Open Sans"/>
                <a:cs typeface="Open Sans"/>
                <a:sym typeface="Open Sans"/>
              </a:defRPr>
            </a:lvl9pPr>
          </a:lstStyle>
          <a:p>
            <a:pPr indent="0" lvl="0" marL="0" rtl="0" algn="ct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p:cSld name="Title">
    <p:bg>
      <p:bgPr>
        <a:solidFill>
          <a:srgbClr val="FFFFFF"/>
        </a:solidFill>
      </p:bgPr>
    </p:bg>
    <p:spTree>
      <p:nvGrpSpPr>
        <p:cNvPr id="37" name="Shape 37"/>
        <p:cNvGrpSpPr/>
        <p:nvPr/>
      </p:nvGrpSpPr>
      <p:grpSpPr>
        <a:xfrm>
          <a:off x="0" y="0"/>
          <a:ext cx="0" cy="0"/>
          <a:chOff x="0" y="0"/>
          <a:chExt cx="0" cy="0"/>
        </a:xfrm>
      </p:grpSpPr>
      <p:sp>
        <p:nvSpPr>
          <p:cNvPr id="38" name="Google Shape;38;p44"/>
          <p:cNvSpPr txBox="1"/>
          <p:nvPr>
            <p:ph idx="1" type="body"/>
          </p:nvPr>
        </p:nvSpPr>
        <p:spPr>
          <a:xfrm>
            <a:off x="457200" y="914251"/>
            <a:ext cx="8229600" cy="309600"/>
          </a:xfrm>
          <a:prstGeom prst="rect">
            <a:avLst/>
          </a:prstGeom>
          <a:noFill/>
          <a:ln>
            <a:noFill/>
          </a:ln>
        </p:spPr>
        <p:txBody>
          <a:bodyPr anchorCtr="0" anchor="t" bIns="34275" lIns="34275" spcFirstLastPara="1" rIns="34275" wrap="square" tIns="34275">
            <a:noAutofit/>
          </a:bodyPr>
          <a:lstStyle>
            <a:lvl1pPr indent="-228600" lvl="0" marL="457200" marR="0" algn="l">
              <a:lnSpc>
                <a:spcPct val="100000"/>
              </a:lnSpc>
              <a:spcBef>
                <a:spcPts val="0"/>
              </a:spcBef>
              <a:spcAft>
                <a:spcPts val="0"/>
              </a:spcAft>
              <a:buClr>
                <a:srgbClr val="02B3E4"/>
              </a:buClr>
              <a:buSzPts val="500"/>
              <a:buFont typeface="Open Sans"/>
              <a:buNone/>
              <a:defRPr b="0" i="0" sz="1800" u="none" cap="none" strike="noStrike">
                <a:solidFill>
                  <a:srgbClr val="02B3E4"/>
                </a:solidFill>
                <a:latin typeface="Open Sans"/>
                <a:ea typeface="Open Sans"/>
                <a:cs typeface="Open Sans"/>
                <a:sym typeface="Open Sans"/>
              </a:defRPr>
            </a:lvl1pPr>
            <a:lvl2pPr indent="-228600" lvl="1" marL="914400" marR="0" algn="l">
              <a:lnSpc>
                <a:spcPct val="100000"/>
              </a:lnSpc>
              <a:spcBef>
                <a:spcPts val="700"/>
              </a:spcBef>
              <a:spcAft>
                <a:spcPts val="0"/>
              </a:spcAft>
              <a:buClr>
                <a:srgbClr val="2D3D4A"/>
              </a:buClr>
              <a:buSzPts val="500"/>
              <a:buFont typeface="Open Sans"/>
              <a:buNone/>
              <a:defRPr b="0" i="0" sz="1800" u="none" cap="none" strike="noStrike">
                <a:solidFill>
                  <a:srgbClr val="2D3D4A"/>
                </a:solidFill>
                <a:latin typeface="Open Sans"/>
                <a:ea typeface="Open Sans"/>
                <a:cs typeface="Open Sans"/>
                <a:sym typeface="Open Sans"/>
              </a:defRPr>
            </a:lvl2pPr>
            <a:lvl3pPr indent="-228600" lvl="2" marL="1371600" marR="0" algn="l">
              <a:lnSpc>
                <a:spcPct val="100000"/>
              </a:lnSpc>
              <a:spcBef>
                <a:spcPts val="700"/>
              </a:spcBef>
              <a:spcAft>
                <a:spcPts val="0"/>
              </a:spcAft>
              <a:buClr>
                <a:srgbClr val="2D3D4A"/>
              </a:buClr>
              <a:buSzPts val="500"/>
              <a:buFont typeface="Open Sans"/>
              <a:buNone/>
              <a:defRPr b="0" i="0" sz="1800" u="none" cap="none" strike="noStrike">
                <a:solidFill>
                  <a:srgbClr val="2D3D4A"/>
                </a:solidFill>
                <a:latin typeface="Open Sans"/>
                <a:ea typeface="Open Sans"/>
                <a:cs typeface="Open Sans"/>
                <a:sym typeface="Open Sans"/>
              </a:defRPr>
            </a:lvl3pPr>
            <a:lvl4pPr indent="-228600" lvl="3" marL="1828800" marR="0" algn="l">
              <a:lnSpc>
                <a:spcPct val="100000"/>
              </a:lnSpc>
              <a:spcBef>
                <a:spcPts val="700"/>
              </a:spcBef>
              <a:spcAft>
                <a:spcPts val="0"/>
              </a:spcAft>
              <a:buClr>
                <a:srgbClr val="2D3D4A"/>
              </a:buClr>
              <a:buSzPts val="500"/>
              <a:buFont typeface="Open Sans"/>
              <a:buNone/>
              <a:defRPr b="0" i="0" sz="1800" u="none" cap="none" strike="noStrike">
                <a:solidFill>
                  <a:srgbClr val="2D3D4A"/>
                </a:solidFill>
                <a:latin typeface="Open Sans"/>
                <a:ea typeface="Open Sans"/>
                <a:cs typeface="Open Sans"/>
                <a:sym typeface="Open Sans"/>
              </a:defRPr>
            </a:lvl4pPr>
            <a:lvl5pPr indent="-228600" lvl="4" marL="2286000" marR="0" algn="l">
              <a:lnSpc>
                <a:spcPct val="100000"/>
              </a:lnSpc>
              <a:spcBef>
                <a:spcPts val="700"/>
              </a:spcBef>
              <a:spcAft>
                <a:spcPts val="0"/>
              </a:spcAft>
              <a:buClr>
                <a:srgbClr val="2D3D4A"/>
              </a:buClr>
              <a:buSzPts val="500"/>
              <a:buFont typeface="Open Sans"/>
              <a:buNone/>
              <a:defRPr b="0" i="0" sz="1800" u="none" cap="none" strike="noStrike">
                <a:solidFill>
                  <a:srgbClr val="2D3D4A"/>
                </a:solidFill>
                <a:latin typeface="Open Sans"/>
                <a:ea typeface="Open Sans"/>
                <a:cs typeface="Open Sans"/>
                <a:sym typeface="Open Sans"/>
              </a:defRPr>
            </a:lvl5pPr>
            <a:lvl6pPr indent="-228600" lvl="5" marL="2743200" marR="0" algn="l">
              <a:lnSpc>
                <a:spcPct val="100000"/>
              </a:lnSpc>
              <a:spcBef>
                <a:spcPts val="700"/>
              </a:spcBef>
              <a:spcAft>
                <a:spcPts val="0"/>
              </a:spcAft>
              <a:buClr>
                <a:srgbClr val="2D3D4A"/>
              </a:buClr>
              <a:buSzPts val="500"/>
              <a:buFont typeface="Open Sans"/>
              <a:buNone/>
              <a:defRPr b="0" i="0" sz="1800" u="none" cap="none" strike="noStrike">
                <a:solidFill>
                  <a:srgbClr val="2D3D4A"/>
                </a:solidFill>
                <a:latin typeface="Open Sans"/>
                <a:ea typeface="Open Sans"/>
                <a:cs typeface="Open Sans"/>
                <a:sym typeface="Open Sans"/>
              </a:defRPr>
            </a:lvl6pPr>
            <a:lvl7pPr indent="-228600" lvl="6" marL="3200400" marR="0" algn="l">
              <a:lnSpc>
                <a:spcPct val="100000"/>
              </a:lnSpc>
              <a:spcBef>
                <a:spcPts val="700"/>
              </a:spcBef>
              <a:spcAft>
                <a:spcPts val="0"/>
              </a:spcAft>
              <a:buClr>
                <a:srgbClr val="2D3D4A"/>
              </a:buClr>
              <a:buSzPts val="500"/>
              <a:buFont typeface="Open Sans"/>
              <a:buNone/>
              <a:defRPr b="0" i="0" sz="1800" u="none" cap="none" strike="noStrike">
                <a:solidFill>
                  <a:srgbClr val="2D3D4A"/>
                </a:solidFill>
                <a:latin typeface="Open Sans"/>
                <a:ea typeface="Open Sans"/>
                <a:cs typeface="Open Sans"/>
                <a:sym typeface="Open Sans"/>
              </a:defRPr>
            </a:lvl7pPr>
            <a:lvl8pPr indent="-228600" lvl="7" marL="3657600" marR="0" algn="l">
              <a:lnSpc>
                <a:spcPct val="100000"/>
              </a:lnSpc>
              <a:spcBef>
                <a:spcPts val="700"/>
              </a:spcBef>
              <a:spcAft>
                <a:spcPts val="0"/>
              </a:spcAft>
              <a:buClr>
                <a:srgbClr val="2D3D4A"/>
              </a:buClr>
              <a:buSzPts val="500"/>
              <a:buFont typeface="Open Sans"/>
              <a:buNone/>
              <a:defRPr b="0" i="0" sz="1800" u="none" cap="none" strike="noStrike">
                <a:solidFill>
                  <a:srgbClr val="2D3D4A"/>
                </a:solidFill>
                <a:latin typeface="Open Sans"/>
                <a:ea typeface="Open Sans"/>
                <a:cs typeface="Open Sans"/>
                <a:sym typeface="Open Sans"/>
              </a:defRPr>
            </a:lvl8pPr>
            <a:lvl9pPr indent="-228600" lvl="8" marL="4114800" marR="0" algn="l">
              <a:lnSpc>
                <a:spcPct val="100000"/>
              </a:lnSpc>
              <a:spcBef>
                <a:spcPts val="700"/>
              </a:spcBef>
              <a:spcAft>
                <a:spcPts val="0"/>
              </a:spcAft>
              <a:buClr>
                <a:srgbClr val="2D3D4A"/>
              </a:buClr>
              <a:buSzPts val="500"/>
              <a:buFont typeface="Open Sans"/>
              <a:buNone/>
              <a:defRPr b="0" i="0" sz="1800" u="none" cap="none" strike="noStrike">
                <a:solidFill>
                  <a:srgbClr val="2D3D4A"/>
                </a:solidFill>
                <a:latin typeface="Open Sans"/>
                <a:ea typeface="Open Sans"/>
                <a:cs typeface="Open Sans"/>
                <a:sym typeface="Open Sans"/>
              </a:defRPr>
            </a:lvl9pPr>
          </a:lstStyle>
          <a:p/>
        </p:txBody>
      </p:sp>
      <p:sp>
        <p:nvSpPr>
          <p:cNvPr id="39" name="Google Shape;39;p44"/>
          <p:cNvSpPr txBox="1"/>
          <p:nvPr>
            <p:ph idx="2" type="body"/>
          </p:nvPr>
        </p:nvSpPr>
        <p:spPr>
          <a:xfrm>
            <a:off x="457200" y="4914900"/>
            <a:ext cx="3957600" cy="114300"/>
          </a:xfrm>
          <a:prstGeom prst="rect">
            <a:avLst/>
          </a:prstGeom>
          <a:noFill/>
          <a:ln>
            <a:noFill/>
          </a:ln>
        </p:spPr>
        <p:txBody>
          <a:bodyPr anchorCtr="0" anchor="t" bIns="34275" lIns="34275" spcFirstLastPara="1" rIns="34275" wrap="square" tIns="34275">
            <a:noAutofit/>
          </a:bodyPr>
          <a:lstStyle>
            <a:lvl1pPr indent="-228600" lvl="0" marL="457200" marR="0" algn="l">
              <a:lnSpc>
                <a:spcPct val="100000"/>
              </a:lnSpc>
              <a:spcBef>
                <a:spcPts val="0"/>
              </a:spcBef>
              <a:spcAft>
                <a:spcPts val="0"/>
              </a:spcAft>
              <a:buClr>
                <a:srgbClr val="7D97AD"/>
              </a:buClr>
              <a:buSzPts val="500"/>
              <a:buFont typeface="Open Sans"/>
              <a:buNone/>
              <a:defRPr b="0" i="0" sz="700" u="none" cap="none" strike="noStrike">
                <a:solidFill>
                  <a:srgbClr val="7D97AD"/>
                </a:solidFill>
                <a:latin typeface="Open Sans"/>
                <a:ea typeface="Open Sans"/>
                <a:cs typeface="Open Sans"/>
                <a:sym typeface="Open Sans"/>
              </a:defRPr>
            </a:lvl1pPr>
            <a:lvl2pPr indent="-228600" lvl="1" marL="914400" marR="0" algn="l">
              <a:lnSpc>
                <a:spcPct val="100000"/>
              </a:lnSpc>
              <a:spcBef>
                <a:spcPts val="700"/>
              </a:spcBef>
              <a:spcAft>
                <a:spcPts val="0"/>
              </a:spcAft>
              <a:buClr>
                <a:srgbClr val="2D3D4A"/>
              </a:buClr>
              <a:buSzPts val="500"/>
              <a:buFont typeface="Open Sans"/>
              <a:buNone/>
              <a:defRPr b="0" i="0" sz="1800" u="none" cap="none" strike="noStrike">
                <a:solidFill>
                  <a:srgbClr val="2D3D4A"/>
                </a:solidFill>
                <a:latin typeface="Open Sans"/>
                <a:ea typeface="Open Sans"/>
                <a:cs typeface="Open Sans"/>
                <a:sym typeface="Open Sans"/>
              </a:defRPr>
            </a:lvl2pPr>
            <a:lvl3pPr indent="-228600" lvl="2" marL="1371600" marR="0" algn="l">
              <a:lnSpc>
                <a:spcPct val="100000"/>
              </a:lnSpc>
              <a:spcBef>
                <a:spcPts val="700"/>
              </a:spcBef>
              <a:spcAft>
                <a:spcPts val="0"/>
              </a:spcAft>
              <a:buClr>
                <a:srgbClr val="2D3D4A"/>
              </a:buClr>
              <a:buSzPts val="500"/>
              <a:buFont typeface="Open Sans"/>
              <a:buNone/>
              <a:defRPr b="0" i="0" sz="1800" u="none" cap="none" strike="noStrike">
                <a:solidFill>
                  <a:srgbClr val="2D3D4A"/>
                </a:solidFill>
                <a:latin typeface="Open Sans"/>
                <a:ea typeface="Open Sans"/>
                <a:cs typeface="Open Sans"/>
                <a:sym typeface="Open Sans"/>
              </a:defRPr>
            </a:lvl3pPr>
            <a:lvl4pPr indent="-228600" lvl="3" marL="1828800" marR="0" algn="l">
              <a:lnSpc>
                <a:spcPct val="100000"/>
              </a:lnSpc>
              <a:spcBef>
                <a:spcPts val="700"/>
              </a:spcBef>
              <a:spcAft>
                <a:spcPts val="0"/>
              </a:spcAft>
              <a:buClr>
                <a:srgbClr val="2D3D4A"/>
              </a:buClr>
              <a:buSzPts val="500"/>
              <a:buFont typeface="Open Sans"/>
              <a:buNone/>
              <a:defRPr b="0" i="0" sz="1800" u="none" cap="none" strike="noStrike">
                <a:solidFill>
                  <a:srgbClr val="2D3D4A"/>
                </a:solidFill>
                <a:latin typeface="Open Sans"/>
                <a:ea typeface="Open Sans"/>
                <a:cs typeface="Open Sans"/>
                <a:sym typeface="Open Sans"/>
              </a:defRPr>
            </a:lvl4pPr>
            <a:lvl5pPr indent="-228600" lvl="4" marL="2286000" marR="0" algn="l">
              <a:lnSpc>
                <a:spcPct val="100000"/>
              </a:lnSpc>
              <a:spcBef>
                <a:spcPts val="700"/>
              </a:spcBef>
              <a:spcAft>
                <a:spcPts val="0"/>
              </a:spcAft>
              <a:buClr>
                <a:srgbClr val="2D3D4A"/>
              </a:buClr>
              <a:buSzPts val="500"/>
              <a:buFont typeface="Open Sans"/>
              <a:buNone/>
              <a:defRPr b="0" i="0" sz="1800" u="none" cap="none" strike="noStrike">
                <a:solidFill>
                  <a:srgbClr val="2D3D4A"/>
                </a:solidFill>
                <a:latin typeface="Open Sans"/>
                <a:ea typeface="Open Sans"/>
                <a:cs typeface="Open Sans"/>
                <a:sym typeface="Open Sans"/>
              </a:defRPr>
            </a:lvl5pPr>
            <a:lvl6pPr indent="-228600" lvl="5" marL="2743200" marR="0" algn="l">
              <a:lnSpc>
                <a:spcPct val="100000"/>
              </a:lnSpc>
              <a:spcBef>
                <a:spcPts val="700"/>
              </a:spcBef>
              <a:spcAft>
                <a:spcPts val="0"/>
              </a:spcAft>
              <a:buClr>
                <a:srgbClr val="2D3D4A"/>
              </a:buClr>
              <a:buSzPts val="500"/>
              <a:buFont typeface="Open Sans"/>
              <a:buNone/>
              <a:defRPr b="0" i="0" sz="1800" u="none" cap="none" strike="noStrike">
                <a:solidFill>
                  <a:srgbClr val="2D3D4A"/>
                </a:solidFill>
                <a:latin typeface="Open Sans"/>
                <a:ea typeface="Open Sans"/>
                <a:cs typeface="Open Sans"/>
                <a:sym typeface="Open Sans"/>
              </a:defRPr>
            </a:lvl6pPr>
            <a:lvl7pPr indent="-228600" lvl="6" marL="3200400" marR="0" algn="l">
              <a:lnSpc>
                <a:spcPct val="100000"/>
              </a:lnSpc>
              <a:spcBef>
                <a:spcPts val="700"/>
              </a:spcBef>
              <a:spcAft>
                <a:spcPts val="0"/>
              </a:spcAft>
              <a:buClr>
                <a:srgbClr val="2D3D4A"/>
              </a:buClr>
              <a:buSzPts val="500"/>
              <a:buFont typeface="Open Sans"/>
              <a:buNone/>
              <a:defRPr b="0" i="0" sz="1800" u="none" cap="none" strike="noStrike">
                <a:solidFill>
                  <a:srgbClr val="2D3D4A"/>
                </a:solidFill>
                <a:latin typeface="Open Sans"/>
                <a:ea typeface="Open Sans"/>
                <a:cs typeface="Open Sans"/>
                <a:sym typeface="Open Sans"/>
              </a:defRPr>
            </a:lvl7pPr>
            <a:lvl8pPr indent="-228600" lvl="7" marL="3657600" marR="0" algn="l">
              <a:lnSpc>
                <a:spcPct val="100000"/>
              </a:lnSpc>
              <a:spcBef>
                <a:spcPts val="700"/>
              </a:spcBef>
              <a:spcAft>
                <a:spcPts val="0"/>
              </a:spcAft>
              <a:buClr>
                <a:srgbClr val="2D3D4A"/>
              </a:buClr>
              <a:buSzPts val="500"/>
              <a:buFont typeface="Open Sans"/>
              <a:buNone/>
              <a:defRPr b="0" i="0" sz="1800" u="none" cap="none" strike="noStrike">
                <a:solidFill>
                  <a:srgbClr val="2D3D4A"/>
                </a:solidFill>
                <a:latin typeface="Open Sans"/>
                <a:ea typeface="Open Sans"/>
                <a:cs typeface="Open Sans"/>
                <a:sym typeface="Open Sans"/>
              </a:defRPr>
            </a:lvl8pPr>
            <a:lvl9pPr indent="-228600" lvl="8" marL="4114800" marR="0" algn="l">
              <a:lnSpc>
                <a:spcPct val="100000"/>
              </a:lnSpc>
              <a:spcBef>
                <a:spcPts val="700"/>
              </a:spcBef>
              <a:spcAft>
                <a:spcPts val="0"/>
              </a:spcAft>
              <a:buClr>
                <a:srgbClr val="2D3D4A"/>
              </a:buClr>
              <a:buSzPts val="500"/>
              <a:buFont typeface="Open Sans"/>
              <a:buNone/>
              <a:defRPr b="0" i="0" sz="1800" u="none" cap="none" strike="noStrike">
                <a:solidFill>
                  <a:srgbClr val="2D3D4A"/>
                </a:solidFill>
                <a:latin typeface="Open Sans"/>
                <a:ea typeface="Open Sans"/>
                <a:cs typeface="Open Sans"/>
                <a:sym typeface="Open Sans"/>
              </a:defRPr>
            </a:lvl9pPr>
          </a:lstStyle>
          <a:p/>
        </p:txBody>
      </p:sp>
      <p:sp>
        <p:nvSpPr>
          <p:cNvPr id="40" name="Google Shape;40;p44"/>
          <p:cNvSpPr txBox="1"/>
          <p:nvPr>
            <p:ph type="title"/>
          </p:nvPr>
        </p:nvSpPr>
        <p:spPr>
          <a:xfrm>
            <a:off x="457200" y="304800"/>
            <a:ext cx="8229600" cy="595200"/>
          </a:xfrm>
          <a:prstGeom prst="rect">
            <a:avLst/>
          </a:prstGeom>
          <a:noFill/>
          <a:ln>
            <a:noFill/>
          </a:ln>
        </p:spPr>
        <p:txBody>
          <a:bodyPr anchorCtr="0" anchor="t" bIns="34275" lIns="34275" spcFirstLastPara="1" rIns="34275" wrap="square" tIns="34275">
            <a:noAutofit/>
          </a:bodyPr>
          <a:lstStyle>
            <a:lvl1pPr lvl="0" marR="0" algn="l">
              <a:lnSpc>
                <a:spcPct val="100000"/>
              </a:lnSpc>
              <a:spcBef>
                <a:spcPts val="0"/>
              </a:spcBef>
              <a:spcAft>
                <a:spcPts val="0"/>
              </a:spcAft>
              <a:buClr>
                <a:srgbClr val="2D3D4A"/>
              </a:buClr>
              <a:buSzPts val="500"/>
              <a:buFont typeface="Open Sans"/>
              <a:buNone/>
              <a:defRPr b="0" i="0" sz="3600" u="none" cap="none" strike="noStrike">
                <a:solidFill>
                  <a:srgbClr val="2D3D4A"/>
                </a:solidFill>
                <a:latin typeface="Open Sans"/>
                <a:ea typeface="Open Sans"/>
                <a:cs typeface="Open Sans"/>
                <a:sym typeface="Open Sans"/>
              </a:defRPr>
            </a:lvl1pPr>
            <a:lvl2pPr lvl="1" marR="0" algn="l">
              <a:lnSpc>
                <a:spcPct val="120000"/>
              </a:lnSpc>
              <a:spcBef>
                <a:spcPts val="0"/>
              </a:spcBef>
              <a:spcAft>
                <a:spcPts val="0"/>
              </a:spcAft>
              <a:buClr>
                <a:srgbClr val="FFFFFF"/>
              </a:buClr>
              <a:buSzPts val="500"/>
              <a:buFont typeface="Open Sans"/>
              <a:buNone/>
              <a:defRPr b="0" i="0" sz="4500" u="none" cap="none" strike="noStrike">
                <a:solidFill>
                  <a:srgbClr val="FFFFFF"/>
                </a:solidFill>
                <a:latin typeface="Open Sans"/>
                <a:ea typeface="Open Sans"/>
                <a:cs typeface="Open Sans"/>
                <a:sym typeface="Open Sans"/>
              </a:defRPr>
            </a:lvl2pPr>
            <a:lvl3pPr lvl="2" marR="0" algn="l">
              <a:lnSpc>
                <a:spcPct val="120000"/>
              </a:lnSpc>
              <a:spcBef>
                <a:spcPts val="0"/>
              </a:spcBef>
              <a:spcAft>
                <a:spcPts val="0"/>
              </a:spcAft>
              <a:buClr>
                <a:srgbClr val="FFFFFF"/>
              </a:buClr>
              <a:buSzPts val="500"/>
              <a:buFont typeface="Open Sans"/>
              <a:buNone/>
              <a:defRPr b="0" i="0" sz="4500" u="none" cap="none" strike="noStrike">
                <a:solidFill>
                  <a:srgbClr val="FFFFFF"/>
                </a:solidFill>
                <a:latin typeface="Open Sans"/>
                <a:ea typeface="Open Sans"/>
                <a:cs typeface="Open Sans"/>
                <a:sym typeface="Open Sans"/>
              </a:defRPr>
            </a:lvl3pPr>
            <a:lvl4pPr lvl="3" marR="0" algn="l">
              <a:lnSpc>
                <a:spcPct val="120000"/>
              </a:lnSpc>
              <a:spcBef>
                <a:spcPts val="0"/>
              </a:spcBef>
              <a:spcAft>
                <a:spcPts val="0"/>
              </a:spcAft>
              <a:buClr>
                <a:srgbClr val="FFFFFF"/>
              </a:buClr>
              <a:buSzPts val="500"/>
              <a:buFont typeface="Open Sans"/>
              <a:buNone/>
              <a:defRPr b="0" i="0" sz="4500" u="none" cap="none" strike="noStrike">
                <a:solidFill>
                  <a:srgbClr val="FFFFFF"/>
                </a:solidFill>
                <a:latin typeface="Open Sans"/>
                <a:ea typeface="Open Sans"/>
                <a:cs typeface="Open Sans"/>
                <a:sym typeface="Open Sans"/>
              </a:defRPr>
            </a:lvl4pPr>
            <a:lvl5pPr lvl="4" marR="0" algn="l">
              <a:lnSpc>
                <a:spcPct val="120000"/>
              </a:lnSpc>
              <a:spcBef>
                <a:spcPts val="0"/>
              </a:spcBef>
              <a:spcAft>
                <a:spcPts val="0"/>
              </a:spcAft>
              <a:buClr>
                <a:srgbClr val="FFFFFF"/>
              </a:buClr>
              <a:buSzPts val="500"/>
              <a:buFont typeface="Open Sans"/>
              <a:buNone/>
              <a:defRPr b="0" i="0" sz="4500" u="none" cap="none" strike="noStrike">
                <a:solidFill>
                  <a:srgbClr val="FFFFFF"/>
                </a:solidFill>
                <a:latin typeface="Open Sans"/>
                <a:ea typeface="Open Sans"/>
                <a:cs typeface="Open Sans"/>
                <a:sym typeface="Open Sans"/>
              </a:defRPr>
            </a:lvl5pPr>
            <a:lvl6pPr lvl="5" marR="0" algn="l">
              <a:lnSpc>
                <a:spcPct val="120000"/>
              </a:lnSpc>
              <a:spcBef>
                <a:spcPts val="0"/>
              </a:spcBef>
              <a:spcAft>
                <a:spcPts val="0"/>
              </a:spcAft>
              <a:buClr>
                <a:srgbClr val="FFFFFF"/>
              </a:buClr>
              <a:buSzPts val="500"/>
              <a:buFont typeface="Open Sans"/>
              <a:buNone/>
              <a:defRPr b="0" i="0" sz="4500" u="none" cap="none" strike="noStrike">
                <a:solidFill>
                  <a:srgbClr val="FFFFFF"/>
                </a:solidFill>
                <a:latin typeface="Open Sans"/>
                <a:ea typeface="Open Sans"/>
                <a:cs typeface="Open Sans"/>
                <a:sym typeface="Open Sans"/>
              </a:defRPr>
            </a:lvl6pPr>
            <a:lvl7pPr lvl="6" marR="0" algn="l">
              <a:lnSpc>
                <a:spcPct val="120000"/>
              </a:lnSpc>
              <a:spcBef>
                <a:spcPts val="0"/>
              </a:spcBef>
              <a:spcAft>
                <a:spcPts val="0"/>
              </a:spcAft>
              <a:buClr>
                <a:srgbClr val="FFFFFF"/>
              </a:buClr>
              <a:buSzPts val="500"/>
              <a:buFont typeface="Open Sans"/>
              <a:buNone/>
              <a:defRPr b="0" i="0" sz="4500" u="none" cap="none" strike="noStrike">
                <a:solidFill>
                  <a:srgbClr val="FFFFFF"/>
                </a:solidFill>
                <a:latin typeface="Open Sans"/>
                <a:ea typeface="Open Sans"/>
                <a:cs typeface="Open Sans"/>
                <a:sym typeface="Open Sans"/>
              </a:defRPr>
            </a:lvl7pPr>
            <a:lvl8pPr lvl="7" marR="0" algn="l">
              <a:lnSpc>
                <a:spcPct val="120000"/>
              </a:lnSpc>
              <a:spcBef>
                <a:spcPts val="0"/>
              </a:spcBef>
              <a:spcAft>
                <a:spcPts val="0"/>
              </a:spcAft>
              <a:buClr>
                <a:srgbClr val="FFFFFF"/>
              </a:buClr>
              <a:buSzPts val="500"/>
              <a:buFont typeface="Open Sans"/>
              <a:buNone/>
              <a:defRPr b="0" i="0" sz="4500" u="none" cap="none" strike="noStrike">
                <a:solidFill>
                  <a:srgbClr val="FFFFFF"/>
                </a:solidFill>
                <a:latin typeface="Open Sans"/>
                <a:ea typeface="Open Sans"/>
                <a:cs typeface="Open Sans"/>
                <a:sym typeface="Open Sans"/>
              </a:defRPr>
            </a:lvl8pPr>
            <a:lvl9pPr lvl="8" marR="0" algn="l">
              <a:lnSpc>
                <a:spcPct val="120000"/>
              </a:lnSpc>
              <a:spcBef>
                <a:spcPts val="0"/>
              </a:spcBef>
              <a:spcAft>
                <a:spcPts val="0"/>
              </a:spcAft>
              <a:buClr>
                <a:srgbClr val="FFFFFF"/>
              </a:buClr>
              <a:buSzPts val="500"/>
              <a:buFont typeface="Open Sans"/>
              <a:buNone/>
              <a:defRPr b="0" i="0" sz="4500" u="none" cap="none" strike="noStrike">
                <a:solidFill>
                  <a:srgbClr val="FFFFFF"/>
                </a:solidFill>
                <a:latin typeface="Open Sans"/>
                <a:ea typeface="Open Sans"/>
                <a:cs typeface="Open Sans"/>
                <a:sym typeface="Open Sans"/>
              </a:defRPr>
            </a:lvl9pPr>
          </a:lstStyle>
          <a:p/>
        </p:txBody>
      </p:sp>
      <p:sp>
        <p:nvSpPr>
          <p:cNvPr id="41" name="Google Shape;41;p44"/>
          <p:cNvSpPr txBox="1"/>
          <p:nvPr>
            <p:ph idx="12" type="sldNum"/>
          </p:nvPr>
        </p:nvSpPr>
        <p:spPr>
          <a:xfrm>
            <a:off x="8635403" y="4914900"/>
            <a:ext cx="102900" cy="114300"/>
          </a:xfrm>
          <a:prstGeom prst="rect">
            <a:avLst/>
          </a:prstGeom>
          <a:noFill/>
          <a:ln>
            <a:noFill/>
          </a:ln>
        </p:spPr>
        <p:txBody>
          <a:bodyPr anchorCtr="0" anchor="t" bIns="0" lIns="0" spcFirstLastPara="1" rIns="0" wrap="square" tIns="0">
            <a:noAutofit/>
          </a:bodyPr>
          <a:lstStyle>
            <a:lvl1pPr indent="0" lvl="0" marL="0" marR="0" algn="ctr">
              <a:lnSpc>
                <a:spcPct val="100000"/>
              </a:lnSpc>
              <a:spcBef>
                <a:spcPts val="0"/>
              </a:spcBef>
              <a:spcAft>
                <a:spcPts val="0"/>
              </a:spcAft>
              <a:buClr>
                <a:srgbClr val="7D97AD"/>
              </a:buClr>
              <a:buSzPts val="700"/>
              <a:buFont typeface="Open Sans"/>
              <a:buNone/>
              <a:defRPr b="0" i="0" sz="700" u="none" cap="none" strike="noStrike">
                <a:solidFill>
                  <a:srgbClr val="7D97AD"/>
                </a:solidFill>
                <a:latin typeface="Open Sans"/>
                <a:ea typeface="Open Sans"/>
                <a:cs typeface="Open Sans"/>
                <a:sym typeface="Open Sans"/>
              </a:defRPr>
            </a:lvl1pPr>
            <a:lvl2pPr indent="0" lvl="1" marL="0" marR="0" algn="ctr">
              <a:lnSpc>
                <a:spcPct val="100000"/>
              </a:lnSpc>
              <a:spcBef>
                <a:spcPts val="0"/>
              </a:spcBef>
              <a:spcAft>
                <a:spcPts val="0"/>
              </a:spcAft>
              <a:buClr>
                <a:srgbClr val="7D97AD"/>
              </a:buClr>
              <a:buSzPts val="700"/>
              <a:buFont typeface="Open Sans"/>
              <a:buNone/>
              <a:defRPr b="0" i="0" sz="700" u="none" cap="none" strike="noStrike">
                <a:solidFill>
                  <a:srgbClr val="7D97AD"/>
                </a:solidFill>
                <a:latin typeface="Open Sans"/>
                <a:ea typeface="Open Sans"/>
                <a:cs typeface="Open Sans"/>
                <a:sym typeface="Open Sans"/>
              </a:defRPr>
            </a:lvl2pPr>
            <a:lvl3pPr indent="0" lvl="2" marL="0" marR="0" algn="ctr">
              <a:lnSpc>
                <a:spcPct val="100000"/>
              </a:lnSpc>
              <a:spcBef>
                <a:spcPts val="0"/>
              </a:spcBef>
              <a:spcAft>
                <a:spcPts val="0"/>
              </a:spcAft>
              <a:buClr>
                <a:srgbClr val="7D97AD"/>
              </a:buClr>
              <a:buSzPts val="700"/>
              <a:buFont typeface="Open Sans"/>
              <a:buNone/>
              <a:defRPr b="0" i="0" sz="700" u="none" cap="none" strike="noStrike">
                <a:solidFill>
                  <a:srgbClr val="7D97AD"/>
                </a:solidFill>
                <a:latin typeface="Open Sans"/>
                <a:ea typeface="Open Sans"/>
                <a:cs typeface="Open Sans"/>
                <a:sym typeface="Open Sans"/>
              </a:defRPr>
            </a:lvl3pPr>
            <a:lvl4pPr indent="0" lvl="3" marL="0" marR="0" algn="ctr">
              <a:lnSpc>
                <a:spcPct val="100000"/>
              </a:lnSpc>
              <a:spcBef>
                <a:spcPts val="0"/>
              </a:spcBef>
              <a:spcAft>
                <a:spcPts val="0"/>
              </a:spcAft>
              <a:buClr>
                <a:srgbClr val="7D97AD"/>
              </a:buClr>
              <a:buSzPts val="700"/>
              <a:buFont typeface="Open Sans"/>
              <a:buNone/>
              <a:defRPr b="0" i="0" sz="700" u="none" cap="none" strike="noStrike">
                <a:solidFill>
                  <a:srgbClr val="7D97AD"/>
                </a:solidFill>
                <a:latin typeface="Open Sans"/>
                <a:ea typeface="Open Sans"/>
                <a:cs typeface="Open Sans"/>
                <a:sym typeface="Open Sans"/>
              </a:defRPr>
            </a:lvl4pPr>
            <a:lvl5pPr indent="0" lvl="4" marL="0" marR="0" algn="ctr">
              <a:lnSpc>
                <a:spcPct val="100000"/>
              </a:lnSpc>
              <a:spcBef>
                <a:spcPts val="0"/>
              </a:spcBef>
              <a:spcAft>
                <a:spcPts val="0"/>
              </a:spcAft>
              <a:buClr>
                <a:srgbClr val="7D97AD"/>
              </a:buClr>
              <a:buSzPts val="700"/>
              <a:buFont typeface="Open Sans"/>
              <a:buNone/>
              <a:defRPr b="0" i="0" sz="700" u="none" cap="none" strike="noStrike">
                <a:solidFill>
                  <a:srgbClr val="7D97AD"/>
                </a:solidFill>
                <a:latin typeface="Open Sans"/>
                <a:ea typeface="Open Sans"/>
                <a:cs typeface="Open Sans"/>
                <a:sym typeface="Open Sans"/>
              </a:defRPr>
            </a:lvl5pPr>
            <a:lvl6pPr indent="0" lvl="5" marL="0" marR="0" algn="ctr">
              <a:lnSpc>
                <a:spcPct val="100000"/>
              </a:lnSpc>
              <a:spcBef>
                <a:spcPts val="0"/>
              </a:spcBef>
              <a:spcAft>
                <a:spcPts val="0"/>
              </a:spcAft>
              <a:buClr>
                <a:srgbClr val="7D97AD"/>
              </a:buClr>
              <a:buSzPts val="700"/>
              <a:buFont typeface="Open Sans"/>
              <a:buNone/>
              <a:defRPr b="0" i="0" sz="700" u="none" cap="none" strike="noStrike">
                <a:solidFill>
                  <a:srgbClr val="7D97AD"/>
                </a:solidFill>
                <a:latin typeface="Open Sans"/>
                <a:ea typeface="Open Sans"/>
                <a:cs typeface="Open Sans"/>
                <a:sym typeface="Open Sans"/>
              </a:defRPr>
            </a:lvl6pPr>
            <a:lvl7pPr indent="0" lvl="6" marL="0" marR="0" algn="ctr">
              <a:lnSpc>
                <a:spcPct val="100000"/>
              </a:lnSpc>
              <a:spcBef>
                <a:spcPts val="0"/>
              </a:spcBef>
              <a:spcAft>
                <a:spcPts val="0"/>
              </a:spcAft>
              <a:buClr>
                <a:srgbClr val="7D97AD"/>
              </a:buClr>
              <a:buSzPts val="700"/>
              <a:buFont typeface="Open Sans"/>
              <a:buNone/>
              <a:defRPr b="0" i="0" sz="700" u="none" cap="none" strike="noStrike">
                <a:solidFill>
                  <a:srgbClr val="7D97AD"/>
                </a:solidFill>
                <a:latin typeface="Open Sans"/>
                <a:ea typeface="Open Sans"/>
                <a:cs typeface="Open Sans"/>
                <a:sym typeface="Open Sans"/>
              </a:defRPr>
            </a:lvl7pPr>
            <a:lvl8pPr indent="0" lvl="7" marL="0" marR="0" algn="ctr">
              <a:lnSpc>
                <a:spcPct val="100000"/>
              </a:lnSpc>
              <a:spcBef>
                <a:spcPts val="0"/>
              </a:spcBef>
              <a:spcAft>
                <a:spcPts val="0"/>
              </a:spcAft>
              <a:buClr>
                <a:srgbClr val="7D97AD"/>
              </a:buClr>
              <a:buSzPts val="700"/>
              <a:buFont typeface="Open Sans"/>
              <a:buNone/>
              <a:defRPr b="0" i="0" sz="700" u="none" cap="none" strike="noStrike">
                <a:solidFill>
                  <a:srgbClr val="7D97AD"/>
                </a:solidFill>
                <a:latin typeface="Open Sans"/>
                <a:ea typeface="Open Sans"/>
                <a:cs typeface="Open Sans"/>
                <a:sym typeface="Open Sans"/>
              </a:defRPr>
            </a:lvl8pPr>
            <a:lvl9pPr indent="0" lvl="8" marL="0" marR="0" algn="ctr">
              <a:lnSpc>
                <a:spcPct val="100000"/>
              </a:lnSpc>
              <a:spcBef>
                <a:spcPts val="0"/>
              </a:spcBef>
              <a:spcAft>
                <a:spcPts val="0"/>
              </a:spcAft>
              <a:buClr>
                <a:srgbClr val="7D97AD"/>
              </a:buClr>
              <a:buSzPts val="700"/>
              <a:buFont typeface="Open Sans"/>
              <a:buNone/>
              <a:defRPr b="0" i="0" sz="700" u="none" cap="none" strike="noStrike">
                <a:solidFill>
                  <a:srgbClr val="7D97AD"/>
                </a:solidFill>
                <a:latin typeface="Open Sans"/>
                <a:ea typeface="Open Sans"/>
                <a:cs typeface="Open Sans"/>
                <a:sym typeface="Open Sans"/>
              </a:defRPr>
            </a:lvl9pPr>
          </a:lstStyle>
          <a:p>
            <a:pPr indent="0" lvl="0" marL="0" rtl="0" algn="ctr">
              <a:spcBef>
                <a:spcPts val="0"/>
              </a:spcBef>
              <a:spcAft>
                <a:spcPts val="0"/>
              </a:spcAft>
              <a:buNone/>
            </a:pPr>
            <a:fld id="{00000000-1234-1234-1234-123412341234}" type="slidenum">
              <a:rPr lang="en"/>
              <a:t>‹#›</a:t>
            </a:fld>
            <a:endParaRPr>
              <a:solidFill>
                <a:srgbClr val="929292"/>
              </a:solidFill>
            </a:endParaRPr>
          </a:p>
        </p:txBody>
      </p:sp>
      <p:sp>
        <p:nvSpPr>
          <p:cNvPr id="42" name="Google Shape;42;p44"/>
          <p:cNvSpPr txBox="1"/>
          <p:nvPr>
            <p:ph idx="3" type="body"/>
          </p:nvPr>
        </p:nvSpPr>
        <p:spPr>
          <a:xfrm>
            <a:off x="457200" y="1715877"/>
            <a:ext cx="8229600" cy="2857800"/>
          </a:xfrm>
          <a:prstGeom prst="rect">
            <a:avLst/>
          </a:prstGeom>
          <a:noFill/>
          <a:ln>
            <a:noFill/>
          </a:ln>
        </p:spPr>
        <p:txBody>
          <a:bodyPr anchorCtr="0" anchor="ctr" bIns="34275" lIns="34275" spcFirstLastPara="1" rIns="34275" wrap="square" tIns="34275">
            <a:noAutofit/>
          </a:bodyPr>
          <a:lstStyle>
            <a:lvl1pPr indent="-228600" lvl="0" marL="457200" marR="0" algn="l">
              <a:lnSpc>
                <a:spcPct val="100000"/>
              </a:lnSpc>
              <a:spcBef>
                <a:spcPts val="700"/>
              </a:spcBef>
              <a:spcAft>
                <a:spcPts val="0"/>
              </a:spcAft>
              <a:buClr>
                <a:srgbClr val="2D3D4A"/>
              </a:buClr>
              <a:buSzPts val="500"/>
              <a:buFont typeface="Open Sans"/>
              <a:buNone/>
              <a:defRPr b="0" i="0" sz="1800" u="none" cap="none" strike="noStrike">
                <a:solidFill>
                  <a:srgbClr val="2D3D4A"/>
                </a:solidFill>
                <a:latin typeface="Open Sans"/>
                <a:ea typeface="Open Sans"/>
                <a:cs typeface="Open Sans"/>
                <a:sym typeface="Open Sans"/>
              </a:defRPr>
            </a:lvl1pPr>
            <a:lvl2pPr indent="-228600" lvl="1" marL="914400" marR="0" algn="l">
              <a:lnSpc>
                <a:spcPct val="100000"/>
              </a:lnSpc>
              <a:spcBef>
                <a:spcPts val="700"/>
              </a:spcBef>
              <a:spcAft>
                <a:spcPts val="0"/>
              </a:spcAft>
              <a:buClr>
                <a:srgbClr val="2D3D4A"/>
              </a:buClr>
              <a:buSzPts val="500"/>
              <a:buFont typeface="Open Sans"/>
              <a:buNone/>
              <a:defRPr b="0" i="0" sz="1800" u="none" cap="none" strike="noStrike">
                <a:solidFill>
                  <a:srgbClr val="2D3D4A"/>
                </a:solidFill>
                <a:latin typeface="Open Sans"/>
                <a:ea typeface="Open Sans"/>
                <a:cs typeface="Open Sans"/>
                <a:sym typeface="Open Sans"/>
              </a:defRPr>
            </a:lvl2pPr>
            <a:lvl3pPr indent="-228600" lvl="2" marL="1371600" marR="0" algn="l">
              <a:lnSpc>
                <a:spcPct val="100000"/>
              </a:lnSpc>
              <a:spcBef>
                <a:spcPts val="700"/>
              </a:spcBef>
              <a:spcAft>
                <a:spcPts val="0"/>
              </a:spcAft>
              <a:buClr>
                <a:srgbClr val="2D3D4A"/>
              </a:buClr>
              <a:buSzPts val="500"/>
              <a:buFont typeface="Open Sans"/>
              <a:buNone/>
              <a:defRPr b="0" i="0" sz="1800" u="none" cap="none" strike="noStrike">
                <a:solidFill>
                  <a:srgbClr val="2D3D4A"/>
                </a:solidFill>
                <a:latin typeface="Open Sans"/>
                <a:ea typeface="Open Sans"/>
                <a:cs typeface="Open Sans"/>
                <a:sym typeface="Open Sans"/>
              </a:defRPr>
            </a:lvl3pPr>
            <a:lvl4pPr indent="-228600" lvl="3" marL="1828800" marR="0" algn="l">
              <a:lnSpc>
                <a:spcPct val="100000"/>
              </a:lnSpc>
              <a:spcBef>
                <a:spcPts val="700"/>
              </a:spcBef>
              <a:spcAft>
                <a:spcPts val="0"/>
              </a:spcAft>
              <a:buClr>
                <a:srgbClr val="2D3D4A"/>
              </a:buClr>
              <a:buSzPts val="500"/>
              <a:buFont typeface="Open Sans"/>
              <a:buNone/>
              <a:defRPr b="0" i="0" sz="1800" u="none" cap="none" strike="noStrike">
                <a:solidFill>
                  <a:srgbClr val="2D3D4A"/>
                </a:solidFill>
                <a:latin typeface="Open Sans"/>
                <a:ea typeface="Open Sans"/>
                <a:cs typeface="Open Sans"/>
                <a:sym typeface="Open Sans"/>
              </a:defRPr>
            </a:lvl4pPr>
            <a:lvl5pPr indent="-228600" lvl="4" marL="2286000" marR="0" algn="l">
              <a:lnSpc>
                <a:spcPct val="100000"/>
              </a:lnSpc>
              <a:spcBef>
                <a:spcPts val="700"/>
              </a:spcBef>
              <a:spcAft>
                <a:spcPts val="0"/>
              </a:spcAft>
              <a:buClr>
                <a:srgbClr val="2D3D4A"/>
              </a:buClr>
              <a:buSzPts val="500"/>
              <a:buFont typeface="Open Sans"/>
              <a:buNone/>
              <a:defRPr b="0" i="0" sz="1800" u="none" cap="none" strike="noStrike">
                <a:solidFill>
                  <a:srgbClr val="2D3D4A"/>
                </a:solidFill>
                <a:latin typeface="Open Sans"/>
                <a:ea typeface="Open Sans"/>
                <a:cs typeface="Open Sans"/>
                <a:sym typeface="Open Sans"/>
              </a:defRPr>
            </a:lvl5pPr>
            <a:lvl6pPr indent="-228600" lvl="5" marL="2743200" marR="0" algn="l">
              <a:lnSpc>
                <a:spcPct val="100000"/>
              </a:lnSpc>
              <a:spcBef>
                <a:spcPts val="700"/>
              </a:spcBef>
              <a:spcAft>
                <a:spcPts val="0"/>
              </a:spcAft>
              <a:buClr>
                <a:srgbClr val="2D3D4A"/>
              </a:buClr>
              <a:buSzPts val="500"/>
              <a:buFont typeface="Open Sans"/>
              <a:buNone/>
              <a:defRPr b="0" i="0" sz="1800" u="none" cap="none" strike="noStrike">
                <a:solidFill>
                  <a:srgbClr val="2D3D4A"/>
                </a:solidFill>
                <a:latin typeface="Open Sans"/>
                <a:ea typeface="Open Sans"/>
                <a:cs typeface="Open Sans"/>
                <a:sym typeface="Open Sans"/>
              </a:defRPr>
            </a:lvl6pPr>
            <a:lvl7pPr indent="-228600" lvl="6" marL="3200400" marR="0" algn="l">
              <a:lnSpc>
                <a:spcPct val="100000"/>
              </a:lnSpc>
              <a:spcBef>
                <a:spcPts val="700"/>
              </a:spcBef>
              <a:spcAft>
                <a:spcPts val="0"/>
              </a:spcAft>
              <a:buClr>
                <a:srgbClr val="2D3D4A"/>
              </a:buClr>
              <a:buSzPts val="500"/>
              <a:buFont typeface="Open Sans"/>
              <a:buNone/>
              <a:defRPr b="0" i="0" sz="1800" u="none" cap="none" strike="noStrike">
                <a:solidFill>
                  <a:srgbClr val="2D3D4A"/>
                </a:solidFill>
                <a:latin typeface="Open Sans"/>
                <a:ea typeface="Open Sans"/>
                <a:cs typeface="Open Sans"/>
                <a:sym typeface="Open Sans"/>
              </a:defRPr>
            </a:lvl7pPr>
            <a:lvl8pPr indent="-228600" lvl="7" marL="3657600" marR="0" algn="l">
              <a:lnSpc>
                <a:spcPct val="100000"/>
              </a:lnSpc>
              <a:spcBef>
                <a:spcPts val="700"/>
              </a:spcBef>
              <a:spcAft>
                <a:spcPts val="0"/>
              </a:spcAft>
              <a:buClr>
                <a:srgbClr val="2D3D4A"/>
              </a:buClr>
              <a:buSzPts val="500"/>
              <a:buFont typeface="Open Sans"/>
              <a:buNone/>
              <a:defRPr b="0" i="0" sz="1800" u="none" cap="none" strike="noStrike">
                <a:solidFill>
                  <a:srgbClr val="2D3D4A"/>
                </a:solidFill>
                <a:latin typeface="Open Sans"/>
                <a:ea typeface="Open Sans"/>
                <a:cs typeface="Open Sans"/>
                <a:sym typeface="Open Sans"/>
              </a:defRPr>
            </a:lvl8pPr>
            <a:lvl9pPr indent="-228600" lvl="8" marL="4114800" marR="0" algn="l">
              <a:lnSpc>
                <a:spcPct val="100000"/>
              </a:lnSpc>
              <a:spcBef>
                <a:spcPts val="700"/>
              </a:spcBef>
              <a:spcAft>
                <a:spcPts val="0"/>
              </a:spcAft>
              <a:buClr>
                <a:srgbClr val="2D3D4A"/>
              </a:buClr>
              <a:buSzPts val="500"/>
              <a:buFont typeface="Open Sans"/>
              <a:buNone/>
              <a:defRPr b="0" i="0" sz="1800" u="none" cap="none" strike="noStrike">
                <a:solidFill>
                  <a:srgbClr val="2D3D4A"/>
                </a:solidFill>
                <a:latin typeface="Open Sans"/>
                <a:ea typeface="Open Sans"/>
                <a:cs typeface="Open Sans"/>
                <a:sym typeface="Open Sans"/>
              </a:defRPr>
            </a:lvl9pPr>
          </a:lstStyl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gue with Subtitle">
  <p:cSld name="Segue with Subtitle">
    <p:spTree>
      <p:nvGrpSpPr>
        <p:cNvPr id="43" name="Shape 43"/>
        <p:cNvGrpSpPr/>
        <p:nvPr/>
      </p:nvGrpSpPr>
      <p:grpSpPr>
        <a:xfrm>
          <a:off x="0" y="0"/>
          <a:ext cx="0" cy="0"/>
          <a:chOff x="0" y="0"/>
          <a:chExt cx="0" cy="0"/>
        </a:xfrm>
      </p:grpSpPr>
      <p:sp>
        <p:nvSpPr>
          <p:cNvPr id="44" name="Google Shape;44;p45"/>
          <p:cNvSpPr txBox="1"/>
          <p:nvPr>
            <p:ph type="title"/>
          </p:nvPr>
        </p:nvSpPr>
        <p:spPr>
          <a:xfrm>
            <a:off x="457200" y="1295400"/>
            <a:ext cx="8229600" cy="1390800"/>
          </a:xfrm>
          <a:prstGeom prst="rect">
            <a:avLst/>
          </a:prstGeom>
          <a:noFill/>
          <a:ln>
            <a:noFill/>
          </a:ln>
        </p:spPr>
        <p:txBody>
          <a:bodyPr anchorCtr="0" anchor="b" bIns="34275" lIns="34275" spcFirstLastPara="1" rIns="34275" wrap="square" tIns="34275">
            <a:noAutofit/>
          </a:bodyPr>
          <a:lstStyle>
            <a:lvl1pPr lvl="0" marR="0" algn="l">
              <a:lnSpc>
                <a:spcPct val="120000"/>
              </a:lnSpc>
              <a:spcBef>
                <a:spcPts val="0"/>
              </a:spcBef>
              <a:spcAft>
                <a:spcPts val="0"/>
              </a:spcAft>
              <a:buClr>
                <a:srgbClr val="FFFFFF"/>
              </a:buClr>
              <a:buSzPts val="500"/>
              <a:buFont typeface="Open Sans"/>
              <a:buNone/>
              <a:defRPr b="0" i="0" sz="4500" u="none" cap="none" strike="noStrike">
                <a:solidFill>
                  <a:srgbClr val="FFFFFF"/>
                </a:solidFill>
                <a:latin typeface="Open Sans"/>
                <a:ea typeface="Open Sans"/>
                <a:cs typeface="Open Sans"/>
                <a:sym typeface="Open Sans"/>
              </a:defRPr>
            </a:lvl1pPr>
            <a:lvl2pPr lvl="1" marR="0" algn="l">
              <a:lnSpc>
                <a:spcPct val="120000"/>
              </a:lnSpc>
              <a:spcBef>
                <a:spcPts val="0"/>
              </a:spcBef>
              <a:spcAft>
                <a:spcPts val="0"/>
              </a:spcAft>
              <a:buClr>
                <a:srgbClr val="FFFFFF"/>
              </a:buClr>
              <a:buSzPts val="500"/>
              <a:buFont typeface="Open Sans"/>
              <a:buNone/>
              <a:defRPr b="0" i="0" sz="4500" u="none" cap="none" strike="noStrike">
                <a:solidFill>
                  <a:srgbClr val="FFFFFF"/>
                </a:solidFill>
                <a:latin typeface="Open Sans"/>
                <a:ea typeface="Open Sans"/>
                <a:cs typeface="Open Sans"/>
                <a:sym typeface="Open Sans"/>
              </a:defRPr>
            </a:lvl2pPr>
            <a:lvl3pPr lvl="2" marR="0" algn="l">
              <a:lnSpc>
                <a:spcPct val="120000"/>
              </a:lnSpc>
              <a:spcBef>
                <a:spcPts val="0"/>
              </a:spcBef>
              <a:spcAft>
                <a:spcPts val="0"/>
              </a:spcAft>
              <a:buClr>
                <a:srgbClr val="FFFFFF"/>
              </a:buClr>
              <a:buSzPts val="500"/>
              <a:buFont typeface="Open Sans"/>
              <a:buNone/>
              <a:defRPr b="0" i="0" sz="4500" u="none" cap="none" strike="noStrike">
                <a:solidFill>
                  <a:srgbClr val="FFFFFF"/>
                </a:solidFill>
                <a:latin typeface="Open Sans"/>
                <a:ea typeface="Open Sans"/>
                <a:cs typeface="Open Sans"/>
                <a:sym typeface="Open Sans"/>
              </a:defRPr>
            </a:lvl3pPr>
            <a:lvl4pPr lvl="3" marR="0" algn="l">
              <a:lnSpc>
                <a:spcPct val="120000"/>
              </a:lnSpc>
              <a:spcBef>
                <a:spcPts val="0"/>
              </a:spcBef>
              <a:spcAft>
                <a:spcPts val="0"/>
              </a:spcAft>
              <a:buClr>
                <a:srgbClr val="FFFFFF"/>
              </a:buClr>
              <a:buSzPts val="500"/>
              <a:buFont typeface="Open Sans"/>
              <a:buNone/>
              <a:defRPr b="0" i="0" sz="4500" u="none" cap="none" strike="noStrike">
                <a:solidFill>
                  <a:srgbClr val="FFFFFF"/>
                </a:solidFill>
                <a:latin typeface="Open Sans"/>
                <a:ea typeface="Open Sans"/>
                <a:cs typeface="Open Sans"/>
                <a:sym typeface="Open Sans"/>
              </a:defRPr>
            </a:lvl4pPr>
            <a:lvl5pPr lvl="4" marR="0" algn="l">
              <a:lnSpc>
                <a:spcPct val="120000"/>
              </a:lnSpc>
              <a:spcBef>
                <a:spcPts val="0"/>
              </a:spcBef>
              <a:spcAft>
                <a:spcPts val="0"/>
              </a:spcAft>
              <a:buClr>
                <a:srgbClr val="FFFFFF"/>
              </a:buClr>
              <a:buSzPts val="500"/>
              <a:buFont typeface="Open Sans"/>
              <a:buNone/>
              <a:defRPr b="0" i="0" sz="4500" u="none" cap="none" strike="noStrike">
                <a:solidFill>
                  <a:srgbClr val="FFFFFF"/>
                </a:solidFill>
                <a:latin typeface="Open Sans"/>
                <a:ea typeface="Open Sans"/>
                <a:cs typeface="Open Sans"/>
                <a:sym typeface="Open Sans"/>
              </a:defRPr>
            </a:lvl5pPr>
            <a:lvl6pPr lvl="5" marR="0" algn="l">
              <a:lnSpc>
                <a:spcPct val="120000"/>
              </a:lnSpc>
              <a:spcBef>
                <a:spcPts val="0"/>
              </a:spcBef>
              <a:spcAft>
                <a:spcPts val="0"/>
              </a:spcAft>
              <a:buClr>
                <a:srgbClr val="FFFFFF"/>
              </a:buClr>
              <a:buSzPts val="500"/>
              <a:buFont typeface="Open Sans"/>
              <a:buNone/>
              <a:defRPr b="0" i="0" sz="4500" u="none" cap="none" strike="noStrike">
                <a:solidFill>
                  <a:srgbClr val="FFFFFF"/>
                </a:solidFill>
                <a:latin typeface="Open Sans"/>
                <a:ea typeface="Open Sans"/>
                <a:cs typeface="Open Sans"/>
                <a:sym typeface="Open Sans"/>
              </a:defRPr>
            </a:lvl6pPr>
            <a:lvl7pPr lvl="6" marR="0" algn="l">
              <a:lnSpc>
                <a:spcPct val="120000"/>
              </a:lnSpc>
              <a:spcBef>
                <a:spcPts val="0"/>
              </a:spcBef>
              <a:spcAft>
                <a:spcPts val="0"/>
              </a:spcAft>
              <a:buClr>
                <a:srgbClr val="FFFFFF"/>
              </a:buClr>
              <a:buSzPts val="500"/>
              <a:buFont typeface="Open Sans"/>
              <a:buNone/>
              <a:defRPr b="0" i="0" sz="4500" u="none" cap="none" strike="noStrike">
                <a:solidFill>
                  <a:srgbClr val="FFFFFF"/>
                </a:solidFill>
                <a:latin typeface="Open Sans"/>
                <a:ea typeface="Open Sans"/>
                <a:cs typeface="Open Sans"/>
                <a:sym typeface="Open Sans"/>
              </a:defRPr>
            </a:lvl7pPr>
            <a:lvl8pPr lvl="7" marR="0" algn="l">
              <a:lnSpc>
                <a:spcPct val="120000"/>
              </a:lnSpc>
              <a:spcBef>
                <a:spcPts val="0"/>
              </a:spcBef>
              <a:spcAft>
                <a:spcPts val="0"/>
              </a:spcAft>
              <a:buClr>
                <a:srgbClr val="FFFFFF"/>
              </a:buClr>
              <a:buSzPts val="500"/>
              <a:buFont typeface="Open Sans"/>
              <a:buNone/>
              <a:defRPr b="0" i="0" sz="4500" u="none" cap="none" strike="noStrike">
                <a:solidFill>
                  <a:srgbClr val="FFFFFF"/>
                </a:solidFill>
                <a:latin typeface="Open Sans"/>
                <a:ea typeface="Open Sans"/>
                <a:cs typeface="Open Sans"/>
                <a:sym typeface="Open Sans"/>
              </a:defRPr>
            </a:lvl8pPr>
            <a:lvl9pPr lvl="8" marR="0" algn="l">
              <a:lnSpc>
                <a:spcPct val="120000"/>
              </a:lnSpc>
              <a:spcBef>
                <a:spcPts val="0"/>
              </a:spcBef>
              <a:spcAft>
                <a:spcPts val="0"/>
              </a:spcAft>
              <a:buClr>
                <a:srgbClr val="FFFFFF"/>
              </a:buClr>
              <a:buSzPts val="500"/>
              <a:buFont typeface="Open Sans"/>
              <a:buNone/>
              <a:defRPr b="0" i="0" sz="4500" u="none" cap="none" strike="noStrike">
                <a:solidFill>
                  <a:srgbClr val="FFFFFF"/>
                </a:solidFill>
                <a:latin typeface="Open Sans"/>
                <a:ea typeface="Open Sans"/>
                <a:cs typeface="Open Sans"/>
                <a:sym typeface="Open Sans"/>
              </a:defRPr>
            </a:lvl9pPr>
          </a:lstStyle>
          <a:p/>
        </p:txBody>
      </p:sp>
      <p:sp>
        <p:nvSpPr>
          <p:cNvPr id="45" name="Google Shape;45;p45"/>
          <p:cNvSpPr txBox="1"/>
          <p:nvPr>
            <p:ph idx="1" type="body"/>
          </p:nvPr>
        </p:nvSpPr>
        <p:spPr>
          <a:xfrm>
            <a:off x="457200" y="2633663"/>
            <a:ext cx="8229600" cy="1390800"/>
          </a:xfrm>
          <a:prstGeom prst="rect">
            <a:avLst/>
          </a:prstGeom>
          <a:noFill/>
          <a:ln>
            <a:noFill/>
          </a:ln>
        </p:spPr>
        <p:txBody>
          <a:bodyPr anchorCtr="0" anchor="t" bIns="34275" lIns="34275" spcFirstLastPara="1" rIns="34275" wrap="square" tIns="34275">
            <a:noAutofit/>
          </a:bodyPr>
          <a:lstStyle>
            <a:lvl1pPr indent="-228600" lvl="0" marL="457200" marR="0" algn="l">
              <a:lnSpc>
                <a:spcPct val="131250"/>
              </a:lnSpc>
              <a:spcBef>
                <a:spcPts val="0"/>
              </a:spcBef>
              <a:spcAft>
                <a:spcPts val="0"/>
              </a:spcAft>
              <a:buClr>
                <a:srgbClr val="9CBDD8"/>
              </a:buClr>
              <a:buSzPts val="500"/>
              <a:buFont typeface="Open Sans"/>
              <a:buNone/>
              <a:defRPr b="0" i="0" sz="2400" u="none" cap="none" strike="noStrike">
                <a:solidFill>
                  <a:srgbClr val="9CBDD8"/>
                </a:solidFill>
                <a:latin typeface="Open Sans"/>
                <a:ea typeface="Open Sans"/>
                <a:cs typeface="Open Sans"/>
                <a:sym typeface="Open Sans"/>
              </a:defRPr>
            </a:lvl1pPr>
            <a:lvl2pPr indent="-228600" lvl="1" marL="914400" marR="0" algn="l">
              <a:lnSpc>
                <a:spcPct val="131250"/>
              </a:lnSpc>
              <a:spcBef>
                <a:spcPts val="0"/>
              </a:spcBef>
              <a:spcAft>
                <a:spcPts val="0"/>
              </a:spcAft>
              <a:buClr>
                <a:srgbClr val="9CBDD8"/>
              </a:buClr>
              <a:buSzPts val="500"/>
              <a:buFont typeface="Open Sans"/>
              <a:buNone/>
              <a:defRPr b="0" i="0" sz="2400" u="none" cap="none" strike="noStrike">
                <a:solidFill>
                  <a:srgbClr val="9CBDD8"/>
                </a:solidFill>
                <a:latin typeface="Open Sans"/>
                <a:ea typeface="Open Sans"/>
                <a:cs typeface="Open Sans"/>
                <a:sym typeface="Open Sans"/>
              </a:defRPr>
            </a:lvl2pPr>
            <a:lvl3pPr indent="-228600" lvl="2" marL="1371600" marR="0" algn="l">
              <a:lnSpc>
                <a:spcPct val="131250"/>
              </a:lnSpc>
              <a:spcBef>
                <a:spcPts val="0"/>
              </a:spcBef>
              <a:spcAft>
                <a:spcPts val="0"/>
              </a:spcAft>
              <a:buClr>
                <a:srgbClr val="9CBDD8"/>
              </a:buClr>
              <a:buSzPts val="500"/>
              <a:buFont typeface="Open Sans"/>
              <a:buNone/>
              <a:defRPr b="0" i="0" sz="2400" u="none" cap="none" strike="noStrike">
                <a:solidFill>
                  <a:srgbClr val="9CBDD8"/>
                </a:solidFill>
                <a:latin typeface="Open Sans"/>
                <a:ea typeface="Open Sans"/>
                <a:cs typeface="Open Sans"/>
                <a:sym typeface="Open Sans"/>
              </a:defRPr>
            </a:lvl3pPr>
            <a:lvl4pPr indent="-228600" lvl="3" marL="1828800" marR="0" algn="l">
              <a:lnSpc>
                <a:spcPct val="131250"/>
              </a:lnSpc>
              <a:spcBef>
                <a:spcPts val="0"/>
              </a:spcBef>
              <a:spcAft>
                <a:spcPts val="0"/>
              </a:spcAft>
              <a:buClr>
                <a:srgbClr val="9CBDD8"/>
              </a:buClr>
              <a:buSzPts val="500"/>
              <a:buFont typeface="Open Sans"/>
              <a:buNone/>
              <a:defRPr b="0" i="0" sz="2400" u="none" cap="none" strike="noStrike">
                <a:solidFill>
                  <a:srgbClr val="9CBDD8"/>
                </a:solidFill>
                <a:latin typeface="Open Sans"/>
                <a:ea typeface="Open Sans"/>
                <a:cs typeface="Open Sans"/>
                <a:sym typeface="Open Sans"/>
              </a:defRPr>
            </a:lvl4pPr>
            <a:lvl5pPr indent="-228600" lvl="4" marL="2286000" marR="0" algn="l">
              <a:lnSpc>
                <a:spcPct val="131250"/>
              </a:lnSpc>
              <a:spcBef>
                <a:spcPts val="0"/>
              </a:spcBef>
              <a:spcAft>
                <a:spcPts val="0"/>
              </a:spcAft>
              <a:buClr>
                <a:srgbClr val="9CBDD8"/>
              </a:buClr>
              <a:buSzPts val="500"/>
              <a:buFont typeface="Open Sans"/>
              <a:buNone/>
              <a:defRPr b="0" i="0" sz="2400" u="none" cap="none" strike="noStrike">
                <a:solidFill>
                  <a:srgbClr val="9CBDD8"/>
                </a:solidFill>
                <a:latin typeface="Open Sans"/>
                <a:ea typeface="Open Sans"/>
                <a:cs typeface="Open Sans"/>
                <a:sym typeface="Open Sans"/>
              </a:defRPr>
            </a:lvl5pPr>
            <a:lvl6pPr indent="-228600" lvl="5" marL="2743200" marR="0" algn="l">
              <a:lnSpc>
                <a:spcPct val="100000"/>
              </a:lnSpc>
              <a:spcBef>
                <a:spcPts val="700"/>
              </a:spcBef>
              <a:spcAft>
                <a:spcPts val="0"/>
              </a:spcAft>
              <a:buClr>
                <a:srgbClr val="2D3D4A"/>
              </a:buClr>
              <a:buSzPts val="500"/>
              <a:buFont typeface="Open Sans"/>
              <a:buNone/>
              <a:defRPr b="0" i="0" sz="1800" u="none" cap="none" strike="noStrike">
                <a:solidFill>
                  <a:srgbClr val="2D3D4A"/>
                </a:solidFill>
                <a:latin typeface="Open Sans"/>
                <a:ea typeface="Open Sans"/>
                <a:cs typeface="Open Sans"/>
                <a:sym typeface="Open Sans"/>
              </a:defRPr>
            </a:lvl6pPr>
            <a:lvl7pPr indent="-228600" lvl="6" marL="3200400" marR="0" algn="l">
              <a:lnSpc>
                <a:spcPct val="100000"/>
              </a:lnSpc>
              <a:spcBef>
                <a:spcPts val="700"/>
              </a:spcBef>
              <a:spcAft>
                <a:spcPts val="0"/>
              </a:spcAft>
              <a:buClr>
                <a:srgbClr val="2D3D4A"/>
              </a:buClr>
              <a:buSzPts val="500"/>
              <a:buFont typeface="Open Sans"/>
              <a:buNone/>
              <a:defRPr b="0" i="0" sz="1800" u="none" cap="none" strike="noStrike">
                <a:solidFill>
                  <a:srgbClr val="2D3D4A"/>
                </a:solidFill>
                <a:latin typeface="Open Sans"/>
                <a:ea typeface="Open Sans"/>
                <a:cs typeface="Open Sans"/>
                <a:sym typeface="Open Sans"/>
              </a:defRPr>
            </a:lvl7pPr>
            <a:lvl8pPr indent="-228600" lvl="7" marL="3657600" marR="0" algn="l">
              <a:lnSpc>
                <a:spcPct val="100000"/>
              </a:lnSpc>
              <a:spcBef>
                <a:spcPts val="700"/>
              </a:spcBef>
              <a:spcAft>
                <a:spcPts val="0"/>
              </a:spcAft>
              <a:buClr>
                <a:srgbClr val="2D3D4A"/>
              </a:buClr>
              <a:buSzPts val="500"/>
              <a:buFont typeface="Open Sans"/>
              <a:buNone/>
              <a:defRPr b="0" i="0" sz="1800" u="none" cap="none" strike="noStrike">
                <a:solidFill>
                  <a:srgbClr val="2D3D4A"/>
                </a:solidFill>
                <a:latin typeface="Open Sans"/>
                <a:ea typeface="Open Sans"/>
                <a:cs typeface="Open Sans"/>
                <a:sym typeface="Open Sans"/>
              </a:defRPr>
            </a:lvl8pPr>
            <a:lvl9pPr indent="-228600" lvl="8" marL="4114800" marR="0" algn="l">
              <a:lnSpc>
                <a:spcPct val="100000"/>
              </a:lnSpc>
              <a:spcBef>
                <a:spcPts val="700"/>
              </a:spcBef>
              <a:spcAft>
                <a:spcPts val="0"/>
              </a:spcAft>
              <a:buClr>
                <a:srgbClr val="2D3D4A"/>
              </a:buClr>
              <a:buSzPts val="500"/>
              <a:buFont typeface="Open Sans"/>
              <a:buNone/>
              <a:defRPr b="0" i="0" sz="1800" u="none" cap="none" strike="noStrike">
                <a:solidFill>
                  <a:srgbClr val="2D3D4A"/>
                </a:solidFill>
                <a:latin typeface="Open Sans"/>
                <a:ea typeface="Open Sans"/>
                <a:cs typeface="Open Sans"/>
                <a:sym typeface="Open Sans"/>
              </a:defRPr>
            </a:lvl9pPr>
          </a:lstStyle>
          <a:p/>
        </p:txBody>
      </p:sp>
      <p:sp>
        <p:nvSpPr>
          <p:cNvPr id="46" name="Google Shape;46;p45"/>
          <p:cNvSpPr txBox="1"/>
          <p:nvPr>
            <p:ph idx="12" type="sldNum"/>
          </p:nvPr>
        </p:nvSpPr>
        <p:spPr>
          <a:xfrm>
            <a:off x="8892578" y="4953000"/>
            <a:ext cx="141000" cy="152400"/>
          </a:xfrm>
          <a:prstGeom prst="rect">
            <a:avLst/>
          </a:prstGeom>
          <a:noFill/>
          <a:ln>
            <a:noFill/>
          </a:ln>
        </p:spPr>
        <p:txBody>
          <a:bodyPr anchorCtr="0" anchor="t" bIns="19050" lIns="19050" spcFirstLastPara="1" rIns="19050" wrap="square" tIns="19050">
            <a:noAutofit/>
          </a:bodyPr>
          <a:lstStyle>
            <a:lvl1pPr indent="0" lvl="0" marL="0" marR="0" algn="ctr">
              <a:lnSpc>
                <a:spcPct val="100000"/>
              </a:lnSpc>
              <a:spcBef>
                <a:spcPts val="0"/>
              </a:spcBef>
              <a:spcAft>
                <a:spcPts val="0"/>
              </a:spcAft>
              <a:buClr>
                <a:srgbClr val="929292"/>
              </a:buClr>
              <a:buSzPts val="700"/>
              <a:buFont typeface="Open Sans"/>
              <a:buNone/>
              <a:defRPr b="0" i="0" sz="700" u="none" cap="none" strike="noStrike">
                <a:solidFill>
                  <a:srgbClr val="929292"/>
                </a:solidFill>
                <a:latin typeface="Open Sans"/>
                <a:ea typeface="Open Sans"/>
                <a:cs typeface="Open Sans"/>
                <a:sym typeface="Open Sans"/>
              </a:defRPr>
            </a:lvl1pPr>
            <a:lvl2pPr indent="0" lvl="1" marL="0" marR="0" algn="ctr">
              <a:lnSpc>
                <a:spcPct val="100000"/>
              </a:lnSpc>
              <a:spcBef>
                <a:spcPts val="0"/>
              </a:spcBef>
              <a:spcAft>
                <a:spcPts val="0"/>
              </a:spcAft>
              <a:buClr>
                <a:srgbClr val="929292"/>
              </a:buClr>
              <a:buSzPts val="700"/>
              <a:buFont typeface="Open Sans"/>
              <a:buNone/>
              <a:defRPr b="0" i="0" sz="700" u="none" cap="none" strike="noStrike">
                <a:solidFill>
                  <a:srgbClr val="929292"/>
                </a:solidFill>
                <a:latin typeface="Open Sans"/>
                <a:ea typeface="Open Sans"/>
                <a:cs typeface="Open Sans"/>
                <a:sym typeface="Open Sans"/>
              </a:defRPr>
            </a:lvl2pPr>
            <a:lvl3pPr indent="0" lvl="2" marL="0" marR="0" algn="ctr">
              <a:lnSpc>
                <a:spcPct val="100000"/>
              </a:lnSpc>
              <a:spcBef>
                <a:spcPts val="0"/>
              </a:spcBef>
              <a:spcAft>
                <a:spcPts val="0"/>
              </a:spcAft>
              <a:buClr>
                <a:srgbClr val="929292"/>
              </a:buClr>
              <a:buSzPts val="700"/>
              <a:buFont typeface="Open Sans"/>
              <a:buNone/>
              <a:defRPr b="0" i="0" sz="700" u="none" cap="none" strike="noStrike">
                <a:solidFill>
                  <a:srgbClr val="929292"/>
                </a:solidFill>
                <a:latin typeface="Open Sans"/>
                <a:ea typeface="Open Sans"/>
                <a:cs typeface="Open Sans"/>
                <a:sym typeface="Open Sans"/>
              </a:defRPr>
            </a:lvl3pPr>
            <a:lvl4pPr indent="0" lvl="3" marL="0" marR="0" algn="ctr">
              <a:lnSpc>
                <a:spcPct val="100000"/>
              </a:lnSpc>
              <a:spcBef>
                <a:spcPts val="0"/>
              </a:spcBef>
              <a:spcAft>
                <a:spcPts val="0"/>
              </a:spcAft>
              <a:buClr>
                <a:srgbClr val="929292"/>
              </a:buClr>
              <a:buSzPts val="700"/>
              <a:buFont typeface="Open Sans"/>
              <a:buNone/>
              <a:defRPr b="0" i="0" sz="700" u="none" cap="none" strike="noStrike">
                <a:solidFill>
                  <a:srgbClr val="929292"/>
                </a:solidFill>
                <a:latin typeface="Open Sans"/>
                <a:ea typeface="Open Sans"/>
                <a:cs typeface="Open Sans"/>
                <a:sym typeface="Open Sans"/>
              </a:defRPr>
            </a:lvl4pPr>
            <a:lvl5pPr indent="0" lvl="4" marL="0" marR="0" algn="ctr">
              <a:lnSpc>
                <a:spcPct val="100000"/>
              </a:lnSpc>
              <a:spcBef>
                <a:spcPts val="0"/>
              </a:spcBef>
              <a:spcAft>
                <a:spcPts val="0"/>
              </a:spcAft>
              <a:buClr>
                <a:srgbClr val="929292"/>
              </a:buClr>
              <a:buSzPts val="700"/>
              <a:buFont typeface="Open Sans"/>
              <a:buNone/>
              <a:defRPr b="0" i="0" sz="700" u="none" cap="none" strike="noStrike">
                <a:solidFill>
                  <a:srgbClr val="929292"/>
                </a:solidFill>
                <a:latin typeface="Open Sans"/>
                <a:ea typeface="Open Sans"/>
                <a:cs typeface="Open Sans"/>
                <a:sym typeface="Open Sans"/>
              </a:defRPr>
            </a:lvl5pPr>
            <a:lvl6pPr indent="0" lvl="5" marL="0" marR="0" algn="ctr">
              <a:lnSpc>
                <a:spcPct val="100000"/>
              </a:lnSpc>
              <a:spcBef>
                <a:spcPts val="0"/>
              </a:spcBef>
              <a:spcAft>
                <a:spcPts val="0"/>
              </a:spcAft>
              <a:buClr>
                <a:srgbClr val="929292"/>
              </a:buClr>
              <a:buSzPts val="700"/>
              <a:buFont typeface="Open Sans"/>
              <a:buNone/>
              <a:defRPr b="0" i="0" sz="700" u="none" cap="none" strike="noStrike">
                <a:solidFill>
                  <a:srgbClr val="929292"/>
                </a:solidFill>
                <a:latin typeface="Open Sans"/>
                <a:ea typeface="Open Sans"/>
                <a:cs typeface="Open Sans"/>
                <a:sym typeface="Open Sans"/>
              </a:defRPr>
            </a:lvl6pPr>
            <a:lvl7pPr indent="0" lvl="6" marL="0" marR="0" algn="ctr">
              <a:lnSpc>
                <a:spcPct val="100000"/>
              </a:lnSpc>
              <a:spcBef>
                <a:spcPts val="0"/>
              </a:spcBef>
              <a:spcAft>
                <a:spcPts val="0"/>
              </a:spcAft>
              <a:buClr>
                <a:srgbClr val="929292"/>
              </a:buClr>
              <a:buSzPts val="700"/>
              <a:buFont typeface="Open Sans"/>
              <a:buNone/>
              <a:defRPr b="0" i="0" sz="700" u="none" cap="none" strike="noStrike">
                <a:solidFill>
                  <a:srgbClr val="929292"/>
                </a:solidFill>
                <a:latin typeface="Open Sans"/>
                <a:ea typeface="Open Sans"/>
                <a:cs typeface="Open Sans"/>
                <a:sym typeface="Open Sans"/>
              </a:defRPr>
            </a:lvl7pPr>
            <a:lvl8pPr indent="0" lvl="7" marL="0" marR="0" algn="ctr">
              <a:lnSpc>
                <a:spcPct val="100000"/>
              </a:lnSpc>
              <a:spcBef>
                <a:spcPts val="0"/>
              </a:spcBef>
              <a:spcAft>
                <a:spcPts val="0"/>
              </a:spcAft>
              <a:buClr>
                <a:srgbClr val="929292"/>
              </a:buClr>
              <a:buSzPts val="700"/>
              <a:buFont typeface="Open Sans"/>
              <a:buNone/>
              <a:defRPr b="0" i="0" sz="700" u="none" cap="none" strike="noStrike">
                <a:solidFill>
                  <a:srgbClr val="929292"/>
                </a:solidFill>
                <a:latin typeface="Open Sans"/>
                <a:ea typeface="Open Sans"/>
                <a:cs typeface="Open Sans"/>
                <a:sym typeface="Open Sans"/>
              </a:defRPr>
            </a:lvl8pPr>
            <a:lvl9pPr indent="0" lvl="8" marL="0" marR="0" algn="ctr">
              <a:lnSpc>
                <a:spcPct val="100000"/>
              </a:lnSpc>
              <a:spcBef>
                <a:spcPts val="0"/>
              </a:spcBef>
              <a:spcAft>
                <a:spcPts val="0"/>
              </a:spcAft>
              <a:buClr>
                <a:srgbClr val="929292"/>
              </a:buClr>
              <a:buSzPts val="700"/>
              <a:buFont typeface="Open Sans"/>
              <a:buNone/>
              <a:defRPr b="0" i="0" sz="700" u="none" cap="none" strike="noStrike">
                <a:solidFill>
                  <a:srgbClr val="929292"/>
                </a:solidFill>
                <a:latin typeface="Open Sans"/>
                <a:ea typeface="Open Sans"/>
                <a:cs typeface="Open Sans"/>
                <a:sym typeface="Open Sans"/>
              </a:defRPr>
            </a:lvl9pPr>
          </a:lstStyle>
          <a:p>
            <a:pPr indent="0" lvl="0" marL="0" rtl="0" algn="ct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Quote">
  <p:cSld name="Quote">
    <p:bg>
      <p:bgPr>
        <a:solidFill>
          <a:srgbClr val="FFFFFF"/>
        </a:solidFill>
      </p:bgPr>
    </p:bg>
    <p:spTree>
      <p:nvGrpSpPr>
        <p:cNvPr id="47" name="Shape 47"/>
        <p:cNvGrpSpPr/>
        <p:nvPr/>
      </p:nvGrpSpPr>
      <p:grpSpPr>
        <a:xfrm>
          <a:off x="0" y="0"/>
          <a:ext cx="0" cy="0"/>
          <a:chOff x="0" y="0"/>
          <a:chExt cx="0" cy="0"/>
        </a:xfrm>
      </p:grpSpPr>
      <p:sp>
        <p:nvSpPr>
          <p:cNvPr id="48" name="Google Shape;48;p46"/>
          <p:cNvSpPr txBox="1"/>
          <p:nvPr>
            <p:ph type="title"/>
          </p:nvPr>
        </p:nvSpPr>
        <p:spPr>
          <a:xfrm>
            <a:off x="457200" y="667978"/>
            <a:ext cx="8229600" cy="2665800"/>
          </a:xfrm>
          <a:prstGeom prst="rect">
            <a:avLst/>
          </a:prstGeom>
          <a:noFill/>
          <a:ln>
            <a:noFill/>
          </a:ln>
        </p:spPr>
        <p:txBody>
          <a:bodyPr anchorCtr="0" anchor="b" bIns="34275" lIns="34275" spcFirstLastPara="1" rIns="34275" wrap="square" tIns="34275">
            <a:noAutofit/>
          </a:bodyPr>
          <a:lstStyle>
            <a:lvl1pPr lvl="0" marR="0" algn="l">
              <a:lnSpc>
                <a:spcPct val="100000"/>
              </a:lnSpc>
              <a:spcBef>
                <a:spcPts val="0"/>
              </a:spcBef>
              <a:spcAft>
                <a:spcPts val="0"/>
              </a:spcAft>
              <a:buClr>
                <a:srgbClr val="2D3D4A"/>
              </a:buClr>
              <a:buSzPts val="500"/>
              <a:buFont typeface="Open Sans"/>
              <a:buNone/>
              <a:defRPr b="0" i="1" sz="3600" u="none" cap="none" strike="noStrike">
                <a:solidFill>
                  <a:srgbClr val="2D3D4A"/>
                </a:solidFill>
                <a:latin typeface="Open Sans"/>
                <a:ea typeface="Open Sans"/>
                <a:cs typeface="Open Sans"/>
                <a:sym typeface="Open Sans"/>
              </a:defRPr>
            </a:lvl1pPr>
            <a:lvl2pPr lvl="1" marR="0" algn="l">
              <a:lnSpc>
                <a:spcPct val="120000"/>
              </a:lnSpc>
              <a:spcBef>
                <a:spcPts val="0"/>
              </a:spcBef>
              <a:spcAft>
                <a:spcPts val="0"/>
              </a:spcAft>
              <a:buClr>
                <a:srgbClr val="FFFFFF"/>
              </a:buClr>
              <a:buSzPts val="500"/>
              <a:buFont typeface="Open Sans"/>
              <a:buNone/>
              <a:defRPr b="0" i="0" sz="4500" u="none" cap="none" strike="noStrike">
                <a:solidFill>
                  <a:srgbClr val="FFFFFF"/>
                </a:solidFill>
                <a:latin typeface="Open Sans"/>
                <a:ea typeface="Open Sans"/>
                <a:cs typeface="Open Sans"/>
                <a:sym typeface="Open Sans"/>
              </a:defRPr>
            </a:lvl2pPr>
            <a:lvl3pPr lvl="2" marR="0" algn="l">
              <a:lnSpc>
                <a:spcPct val="120000"/>
              </a:lnSpc>
              <a:spcBef>
                <a:spcPts val="0"/>
              </a:spcBef>
              <a:spcAft>
                <a:spcPts val="0"/>
              </a:spcAft>
              <a:buClr>
                <a:srgbClr val="FFFFFF"/>
              </a:buClr>
              <a:buSzPts val="500"/>
              <a:buFont typeface="Open Sans"/>
              <a:buNone/>
              <a:defRPr b="0" i="0" sz="4500" u="none" cap="none" strike="noStrike">
                <a:solidFill>
                  <a:srgbClr val="FFFFFF"/>
                </a:solidFill>
                <a:latin typeface="Open Sans"/>
                <a:ea typeface="Open Sans"/>
                <a:cs typeface="Open Sans"/>
                <a:sym typeface="Open Sans"/>
              </a:defRPr>
            </a:lvl3pPr>
            <a:lvl4pPr lvl="3" marR="0" algn="l">
              <a:lnSpc>
                <a:spcPct val="120000"/>
              </a:lnSpc>
              <a:spcBef>
                <a:spcPts val="0"/>
              </a:spcBef>
              <a:spcAft>
                <a:spcPts val="0"/>
              </a:spcAft>
              <a:buClr>
                <a:srgbClr val="FFFFFF"/>
              </a:buClr>
              <a:buSzPts val="500"/>
              <a:buFont typeface="Open Sans"/>
              <a:buNone/>
              <a:defRPr b="0" i="0" sz="4500" u="none" cap="none" strike="noStrike">
                <a:solidFill>
                  <a:srgbClr val="FFFFFF"/>
                </a:solidFill>
                <a:latin typeface="Open Sans"/>
                <a:ea typeface="Open Sans"/>
                <a:cs typeface="Open Sans"/>
                <a:sym typeface="Open Sans"/>
              </a:defRPr>
            </a:lvl4pPr>
            <a:lvl5pPr lvl="4" marR="0" algn="l">
              <a:lnSpc>
                <a:spcPct val="120000"/>
              </a:lnSpc>
              <a:spcBef>
                <a:spcPts val="0"/>
              </a:spcBef>
              <a:spcAft>
                <a:spcPts val="0"/>
              </a:spcAft>
              <a:buClr>
                <a:srgbClr val="FFFFFF"/>
              </a:buClr>
              <a:buSzPts val="500"/>
              <a:buFont typeface="Open Sans"/>
              <a:buNone/>
              <a:defRPr b="0" i="0" sz="4500" u="none" cap="none" strike="noStrike">
                <a:solidFill>
                  <a:srgbClr val="FFFFFF"/>
                </a:solidFill>
                <a:latin typeface="Open Sans"/>
                <a:ea typeface="Open Sans"/>
                <a:cs typeface="Open Sans"/>
                <a:sym typeface="Open Sans"/>
              </a:defRPr>
            </a:lvl5pPr>
            <a:lvl6pPr lvl="5" marR="0" algn="l">
              <a:lnSpc>
                <a:spcPct val="120000"/>
              </a:lnSpc>
              <a:spcBef>
                <a:spcPts val="0"/>
              </a:spcBef>
              <a:spcAft>
                <a:spcPts val="0"/>
              </a:spcAft>
              <a:buClr>
                <a:srgbClr val="FFFFFF"/>
              </a:buClr>
              <a:buSzPts val="500"/>
              <a:buFont typeface="Open Sans"/>
              <a:buNone/>
              <a:defRPr b="0" i="0" sz="4500" u="none" cap="none" strike="noStrike">
                <a:solidFill>
                  <a:srgbClr val="FFFFFF"/>
                </a:solidFill>
                <a:latin typeface="Open Sans"/>
                <a:ea typeface="Open Sans"/>
                <a:cs typeface="Open Sans"/>
                <a:sym typeface="Open Sans"/>
              </a:defRPr>
            </a:lvl6pPr>
            <a:lvl7pPr lvl="6" marR="0" algn="l">
              <a:lnSpc>
                <a:spcPct val="120000"/>
              </a:lnSpc>
              <a:spcBef>
                <a:spcPts val="0"/>
              </a:spcBef>
              <a:spcAft>
                <a:spcPts val="0"/>
              </a:spcAft>
              <a:buClr>
                <a:srgbClr val="FFFFFF"/>
              </a:buClr>
              <a:buSzPts val="500"/>
              <a:buFont typeface="Open Sans"/>
              <a:buNone/>
              <a:defRPr b="0" i="0" sz="4500" u="none" cap="none" strike="noStrike">
                <a:solidFill>
                  <a:srgbClr val="FFFFFF"/>
                </a:solidFill>
                <a:latin typeface="Open Sans"/>
                <a:ea typeface="Open Sans"/>
                <a:cs typeface="Open Sans"/>
                <a:sym typeface="Open Sans"/>
              </a:defRPr>
            </a:lvl7pPr>
            <a:lvl8pPr lvl="7" marR="0" algn="l">
              <a:lnSpc>
                <a:spcPct val="120000"/>
              </a:lnSpc>
              <a:spcBef>
                <a:spcPts val="0"/>
              </a:spcBef>
              <a:spcAft>
                <a:spcPts val="0"/>
              </a:spcAft>
              <a:buClr>
                <a:srgbClr val="FFFFFF"/>
              </a:buClr>
              <a:buSzPts val="500"/>
              <a:buFont typeface="Open Sans"/>
              <a:buNone/>
              <a:defRPr b="0" i="0" sz="4500" u="none" cap="none" strike="noStrike">
                <a:solidFill>
                  <a:srgbClr val="FFFFFF"/>
                </a:solidFill>
                <a:latin typeface="Open Sans"/>
                <a:ea typeface="Open Sans"/>
                <a:cs typeface="Open Sans"/>
                <a:sym typeface="Open Sans"/>
              </a:defRPr>
            </a:lvl8pPr>
            <a:lvl9pPr lvl="8" marR="0" algn="l">
              <a:lnSpc>
                <a:spcPct val="120000"/>
              </a:lnSpc>
              <a:spcBef>
                <a:spcPts val="0"/>
              </a:spcBef>
              <a:spcAft>
                <a:spcPts val="0"/>
              </a:spcAft>
              <a:buClr>
                <a:srgbClr val="FFFFFF"/>
              </a:buClr>
              <a:buSzPts val="500"/>
              <a:buFont typeface="Open Sans"/>
              <a:buNone/>
              <a:defRPr b="0" i="0" sz="4500" u="none" cap="none" strike="noStrike">
                <a:solidFill>
                  <a:srgbClr val="FFFFFF"/>
                </a:solidFill>
                <a:latin typeface="Open Sans"/>
                <a:ea typeface="Open Sans"/>
                <a:cs typeface="Open Sans"/>
                <a:sym typeface="Open Sans"/>
              </a:defRPr>
            </a:lvl9pPr>
          </a:lstStyle>
          <a:p/>
        </p:txBody>
      </p:sp>
      <p:sp>
        <p:nvSpPr>
          <p:cNvPr id="49" name="Google Shape;49;p46"/>
          <p:cNvSpPr txBox="1"/>
          <p:nvPr>
            <p:ph idx="1" type="body"/>
          </p:nvPr>
        </p:nvSpPr>
        <p:spPr>
          <a:xfrm>
            <a:off x="609600" y="3419475"/>
            <a:ext cx="8077200" cy="744900"/>
          </a:xfrm>
          <a:prstGeom prst="rect">
            <a:avLst/>
          </a:prstGeom>
          <a:noFill/>
          <a:ln>
            <a:noFill/>
          </a:ln>
        </p:spPr>
        <p:txBody>
          <a:bodyPr anchorCtr="0" anchor="t" bIns="34275" lIns="34275" spcFirstLastPara="1" rIns="34275" wrap="square" tIns="34275">
            <a:noAutofit/>
          </a:bodyPr>
          <a:lstStyle>
            <a:lvl1pPr indent="-228600" lvl="0" marL="457200" marR="0" algn="l">
              <a:lnSpc>
                <a:spcPct val="135416"/>
              </a:lnSpc>
              <a:spcBef>
                <a:spcPts val="0"/>
              </a:spcBef>
              <a:spcAft>
                <a:spcPts val="0"/>
              </a:spcAft>
              <a:buClr>
                <a:srgbClr val="02B3E4"/>
              </a:buClr>
              <a:buSzPts val="500"/>
              <a:buFont typeface="Open Sans"/>
              <a:buNone/>
              <a:defRPr b="0" i="0" sz="1800" u="none" cap="none" strike="noStrike">
                <a:solidFill>
                  <a:srgbClr val="02B3E4"/>
                </a:solidFill>
                <a:latin typeface="Open Sans"/>
                <a:ea typeface="Open Sans"/>
                <a:cs typeface="Open Sans"/>
                <a:sym typeface="Open Sans"/>
              </a:defRPr>
            </a:lvl1pPr>
            <a:lvl2pPr indent="-228600" lvl="1" marL="914400" marR="0" algn="l">
              <a:lnSpc>
                <a:spcPct val="135416"/>
              </a:lnSpc>
              <a:spcBef>
                <a:spcPts val="0"/>
              </a:spcBef>
              <a:spcAft>
                <a:spcPts val="0"/>
              </a:spcAft>
              <a:buClr>
                <a:srgbClr val="02B3E4"/>
              </a:buClr>
              <a:buSzPts val="500"/>
              <a:buFont typeface="Open Sans"/>
              <a:buNone/>
              <a:defRPr b="0" i="0" sz="1800" u="none" cap="none" strike="noStrike">
                <a:solidFill>
                  <a:srgbClr val="02B3E4"/>
                </a:solidFill>
                <a:latin typeface="Open Sans"/>
                <a:ea typeface="Open Sans"/>
                <a:cs typeface="Open Sans"/>
                <a:sym typeface="Open Sans"/>
              </a:defRPr>
            </a:lvl2pPr>
            <a:lvl3pPr indent="-228600" lvl="2" marL="1371600" marR="0" algn="l">
              <a:lnSpc>
                <a:spcPct val="135416"/>
              </a:lnSpc>
              <a:spcBef>
                <a:spcPts val="0"/>
              </a:spcBef>
              <a:spcAft>
                <a:spcPts val="0"/>
              </a:spcAft>
              <a:buClr>
                <a:srgbClr val="02B3E4"/>
              </a:buClr>
              <a:buSzPts val="500"/>
              <a:buFont typeface="Open Sans"/>
              <a:buNone/>
              <a:defRPr b="0" i="0" sz="1800" u="none" cap="none" strike="noStrike">
                <a:solidFill>
                  <a:srgbClr val="02B3E4"/>
                </a:solidFill>
                <a:latin typeface="Open Sans"/>
                <a:ea typeface="Open Sans"/>
                <a:cs typeface="Open Sans"/>
                <a:sym typeface="Open Sans"/>
              </a:defRPr>
            </a:lvl3pPr>
            <a:lvl4pPr indent="-228600" lvl="3" marL="1828800" marR="0" algn="l">
              <a:lnSpc>
                <a:spcPct val="135416"/>
              </a:lnSpc>
              <a:spcBef>
                <a:spcPts val="0"/>
              </a:spcBef>
              <a:spcAft>
                <a:spcPts val="0"/>
              </a:spcAft>
              <a:buClr>
                <a:srgbClr val="02B3E4"/>
              </a:buClr>
              <a:buSzPts val="500"/>
              <a:buFont typeface="Open Sans"/>
              <a:buNone/>
              <a:defRPr b="0" i="0" sz="1800" u="none" cap="none" strike="noStrike">
                <a:solidFill>
                  <a:srgbClr val="02B3E4"/>
                </a:solidFill>
                <a:latin typeface="Open Sans"/>
                <a:ea typeface="Open Sans"/>
                <a:cs typeface="Open Sans"/>
                <a:sym typeface="Open Sans"/>
              </a:defRPr>
            </a:lvl4pPr>
            <a:lvl5pPr indent="-228600" lvl="4" marL="2286000" marR="0" algn="l">
              <a:lnSpc>
                <a:spcPct val="135416"/>
              </a:lnSpc>
              <a:spcBef>
                <a:spcPts val="0"/>
              </a:spcBef>
              <a:spcAft>
                <a:spcPts val="0"/>
              </a:spcAft>
              <a:buClr>
                <a:srgbClr val="02B3E4"/>
              </a:buClr>
              <a:buSzPts val="500"/>
              <a:buFont typeface="Open Sans"/>
              <a:buNone/>
              <a:defRPr b="0" i="0" sz="1800" u="none" cap="none" strike="noStrike">
                <a:solidFill>
                  <a:srgbClr val="02B3E4"/>
                </a:solidFill>
                <a:latin typeface="Open Sans"/>
                <a:ea typeface="Open Sans"/>
                <a:cs typeface="Open Sans"/>
                <a:sym typeface="Open Sans"/>
              </a:defRPr>
            </a:lvl5pPr>
            <a:lvl6pPr indent="-228600" lvl="5" marL="2743200" marR="0" algn="l">
              <a:lnSpc>
                <a:spcPct val="100000"/>
              </a:lnSpc>
              <a:spcBef>
                <a:spcPts val="700"/>
              </a:spcBef>
              <a:spcAft>
                <a:spcPts val="0"/>
              </a:spcAft>
              <a:buClr>
                <a:srgbClr val="2D3D4A"/>
              </a:buClr>
              <a:buSzPts val="500"/>
              <a:buFont typeface="Open Sans"/>
              <a:buNone/>
              <a:defRPr b="0" i="0" sz="1800" u="none" cap="none" strike="noStrike">
                <a:solidFill>
                  <a:srgbClr val="2D3D4A"/>
                </a:solidFill>
                <a:latin typeface="Open Sans"/>
                <a:ea typeface="Open Sans"/>
                <a:cs typeface="Open Sans"/>
                <a:sym typeface="Open Sans"/>
              </a:defRPr>
            </a:lvl6pPr>
            <a:lvl7pPr indent="-228600" lvl="6" marL="3200400" marR="0" algn="l">
              <a:lnSpc>
                <a:spcPct val="100000"/>
              </a:lnSpc>
              <a:spcBef>
                <a:spcPts val="700"/>
              </a:spcBef>
              <a:spcAft>
                <a:spcPts val="0"/>
              </a:spcAft>
              <a:buClr>
                <a:srgbClr val="2D3D4A"/>
              </a:buClr>
              <a:buSzPts val="500"/>
              <a:buFont typeface="Open Sans"/>
              <a:buNone/>
              <a:defRPr b="0" i="0" sz="1800" u="none" cap="none" strike="noStrike">
                <a:solidFill>
                  <a:srgbClr val="2D3D4A"/>
                </a:solidFill>
                <a:latin typeface="Open Sans"/>
                <a:ea typeface="Open Sans"/>
                <a:cs typeface="Open Sans"/>
                <a:sym typeface="Open Sans"/>
              </a:defRPr>
            </a:lvl7pPr>
            <a:lvl8pPr indent="-228600" lvl="7" marL="3657600" marR="0" algn="l">
              <a:lnSpc>
                <a:spcPct val="100000"/>
              </a:lnSpc>
              <a:spcBef>
                <a:spcPts val="700"/>
              </a:spcBef>
              <a:spcAft>
                <a:spcPts val="0"/>
              </a:spcAft>
              <a:buClr>
                <a:srgbClr val="2D3D4A"/>
              </a:buClr>
              <a:buSzPts val="500"/>
              <a:buFont typeface="Open Sans"/>
              <a:buNone/>
              <a:defRPr b="0" i="0" sz="1800" u="none" cap="none" strike="noStrike">
                <a:solidFill>
                  <a:srgbClr val="2D3D4A"/>
                </a:solidFill>
                <a:latin typeface="Open Sans"/>
                <a:ea typeface="Open Sans"/>
                <a:cs typeface="Open Sans"/>
                <a:sym typeface="Open Sans"/>
              </a:defRPr>
            </a:lvl8pPr>
            <a:lvl9pPr indent="-228600" lvl="8" marL="4114800" marR="0" algn="l">
              <a:lnSpc>
                <a:spcPct val="100000"/>
              </a:lnSpc>
              <a:spcBef>
                <a:spcPts val="700"/>
              </a:spcBef>
              <a:spcAft>
                <a:spcPts val="0"/>
              </a:spcAft>
              <a:buClr>
                <a:srgbClr val="2D3D4A"/>
              </a:buClr>
              <a:buSzPts val="500"/>
              <a:buFont typeface="Open Sans"/>
              <a:buNone/>
              <a:defRPr b="0" i="0" sz="1800" u="none" cap="none" strike="noStrike">
                <a:solidFill>
                  <a:srgbClr val="2D3D4A"/>
                </a:solidFill>
                <a:latin typeface="Open Sans"/>
                <a:ea typeface="Open Sans"/>
                <a:cs typeface="Open Sans"/>
                <a:sym typeface="Open Sans"/>
              </a:defRPr>
            </a:lvl9pPr>
          </a:lstStyle>
          <a:p/>
        </p:txBody>
      </p:sp>
      <p:sp>
        <p:nvSpPr>
          <p:cNvPr id="50" name="Google Shape;50;p46"/>
          <p:cNvSpPr txBox="1"/>
          <p:nvPr>
            <p:ph idx="12" type="sldNum"/>
          </p:nvPr>
        </p:nvSpPr>
        <p:spPr>
          <a:xfrm>
            <a:off x="8892578" y="4953000"/>
            <a:ext cx="141000" cy="152400"/>
          </a:xfrm>
          <a:prstGeom prst="rect">
            <a:avLst/>
          </a:prstGeom>
          <a:noFill/>
          <a:ln>
            <a:noFill/>
          </a:ln>
        </p:spPr>
        <p:txBody>
          <a:bodyPr anchorCtr="0" anchor="t" bIns="19050" lIns="19050" spcFirstLastPara="1" rIns="19050" wrap="square" tIns="19050">
            <a:noAutofit/>
          </a:bodyPr>
          <a:lstStyle>
            <a:lvl1pPr indent="0" lvl="0" marL="0" marR="0" algn="ctr">
              <a:lnSpc>
                <a:spcPct val="100000"/>
              </a:lnSpc>
              <a:spcBef>
                <a:spcPts val="0"/>
              </a:spcBef>
              <a:spcAft>
                <a:spcPts val="0"/>
              </a:spcAft>
              <a:buClr>
                <a:srgbClr val="929292"/>
              </a:buClr>
              <a:buSzPts val="700"/>
              <a:buFont typeface="Open Sans"/>
              <a:buNone/>
              <a:defRPr b="0" i="0" sz="700" u="none" cap="none" strike="noStrike">
                <a:solidFill>
                  <a:srgbClr val="929292"/>
                </a:solidFill>
                <a:latin typeface="Open Sans"/>
                <a:ea typeface="Open Sans"/>
                <a:cs typeface="Open Sans"/>
                <a:sym typeface="Open Sans"/>
              </a:defRPr>
            </a:lvl1pPr>
            <a:lvl2pPr indent="0" lvl="1" marL="0" marR="0" algn="ctr">
              <a:lnSpc>
                <a:spcPct val="100000"/>
              </a:lnSpc>
              <a:spcBef>
                <a:spcPts val="0"/>
              </a:spcBef>
              <a:spcAft>
                <a:spcPts val="0"/>
              </a:spcAft>
              <a:buClr>
                <a:srgbClr val="929292"/>
              </a:buClr>
              <a:buSzPts val="700"/>
              <a:buFont typeface="Open Sans"/>
              <a:buNone/>
              <a:defRPr b="0" i="0" sz="700" u="none" cap="none" strike="noStrike">
                <a:solidFill>
                  <a:srgbClr val="929292"/>
                </a:solidFill>
                <a:latin typeface="Open Sans"/>
                <a:ea typeface="Open Sans"/>
                <a:cs typeface="Open Sans"/>
                <a:sym typeface="Open Sans"/>
              </a:defRPr>
            </a:lvl2pPr>
            <a:lvl3pPr indent="0" lvl="2" marL="0" marR="0" algn="ctr">
              <a:lnSpc>
                <a:spcPct val="100000"/>
              </a:lnSpc>
              <a:spcBef>
                <a:spcPts val="0"/>
              </a:spcBef>
              <a:spcAft>
                <a:spcPts val="0"/>
              </a:spcAft>
              <a:buClr>
                <a:srgbClr val="929292"/>
              </a:buClr>
              <a:buSzPts val="700"/>
              <a:buFont typeface="Open Sans"/>
              <a:buNone/>
              <a:defRPr b="0" i="0" sz="700" u="none" cap="none" strike="noStrike">
                <a:solidFill>
                  <a:srgbClr val="929292"/>
                </a:solidFill>
                <a:latin typeface="Open Sans"/>
                <a:ea typeface="Open Sans"/>
                <a:cs typeface="Open Sans"/>
                <a:sym typeface="Open Sans"/>
              </a:defRPr>
            </a:lvl3pPr>
            <a:lvl4pPr indent="0" lvl="3" marL="0" marR="0" algn="ctr">
              <a:lnSpc>
                <a:spcPct val="100000"/>
              </a:lnSpc>
              <a:spcBef>
                <a:spcPts val="0"/>
              </a:spcBef>
              <a:spcAft>
                <a:spcPts val="0"/>
              </a:spcAft>
              <a:buClr>
                <a:srgbClr val="929292"/>
              </a:buClr>
              <a:buSzPts val="700"/>
              <a:buFont typeface="Open Sans"/>
              <a:buNone/>
              <a:defRPr b="0" i="0" sz="700" u="none" cap="none" strike="noStrike">
                <a:solidFill>
                  <a:srgbClr val="929292"/>
                </a:solidFill>
                <a:latin typeface="Open Sans"/>
                <a:ea typeface="Open Sans"/>
                <a:cs typeface="Open Sans"/>
                <a:sym typeface="Open Sans"/>
              </a:defRPr>
            </a:lvl4pPr>
            <a:lvl5pPr indent="0" lvl="4" marL="0" marR="0" algn="ctr">
              <a:lnSpc>
                <a:spcPct val="100000"/>
              </a:lnSpc>
              <a:spcBef>
                <a:spcPts val="0"/>
              </a:spcBef>
              <a:spcAft>
                <a:spcPts val="0"/>
              </a:spcAft>
              <a:buClr>
                <a:srgbClr val="929292"/>
              </a:buClr>
              <a:buSzPts val="700"/>
              <a:buFont typeface="Open Sans"/>
              <a:buNone/>
              <a:defRPr b="0" i="0" sz="700" u="none" cap="none" strike="noStrike">
                <a:solidFill>
                  <a:srgbClr val="929292"/>
                </a:solidFill>
                <a:latin typeface="Open Sans"/>
                <a:ea typeface="Open Sans"/>
                <a:cs typeface="Open Sans"/>
                <a:sym typeface="Open Sans"/>
              </a:defRPr>
            </a:lvl5pPr>
            <a:lvl6pPr indent="0" lvl="5" marL="0" marR="0" algn="ctr">
              <a:lnSpc>
                <a:spcPct val="100000"/>
              </a:lnSpc>
              <a:spcBef>
                <a:spcPts val="0"/>
              </a:spcBef>
              <a:spcAft>
                <a:spcPts val="0"/>
              </a:spcAft>
              <a:buClr>
                <a:srgbClr val="929292"/>
              </a:buClr>
              <a:buSzPts val="700"/>
              <a:buFont typeface="Open Sans"/>
              <a:buNone/>
              <a:defRPr b="0" i="0" sz="700" u="none" cap="none" strike="noStrike">
                <a:solidFill>
                  <a:srgbClr val="929292"/>
                </a:solidFill>
                <a:latin typeface="Open Sans"/>
                <a:ea typeface="Open Sans"/>
                <a:cs typeface="Open Sans"/>
                <a:sym typeface="Open Sans"/>
              </a:defRPr>
            </a:lvl6pPr>
            <a:lvl7pPr indent="0" lvl="6" marL="0" marR="0" algn="ctr">
              <a:lnSpc>
                <a:spcPct val="100000"/>
              </a:lnSpc>
              <a:spcBef>
                <a:spcPts val="0"/>
              </a:spcBef>
              <a:spcAft>
                <a:spcPts val="0"/>
              </a:spcAft>
              <a:buClr>
                <a:srgbClr val="929292"/>
              </a:buClr>
              <a:buSzPts val="700"/>
              <a:buFont typeface="Open Sans"/>
              <a:buNone/>
              <a:defRPr b="0" i="0" sz="700" u="none" cap="none" strike="noStrike">
                <a:solidFill>
                  <a:srgbClr val="929292"/>
                </a:solidFill>
                <a:latin typeface="Open Sans"/>
                <a:ea typeface="Open Sans"/>
                <a:cs typeface="Open Sans"/>
                <a:sym typeface="Open Sans"/>
              </a:defRPr>
            </a:lvl7pPr>
            <a:lvl8pPr indent="0" lvl="7" marL="0" marR="0" algn="ctr">
              <a:lnSpc>
                <a:spcPct val="100000"/>
              </a:lnSpc>
              <a:spcBef>
                <a:spcPts val="0"/>
              </a:spcBef>
              <a:spcAft>
                <a:spcPts val="0"/>
              </a:spcAft>
              <a:buClr>
                <a:srgbClr val="929292"/>
              </a:buClr>
              <a:buSzPts val="700"/>
              <a:buFont typeface="Open Sans"/>
              <a:buNone/>
              <a:defRPr b="0" i="0" sz="700" u="none" cap="none" strike="noStrike">
                <a:solidFill>
                  <a:srgbClr val="929292"/>
                </a:solidFill>
                <a:latin typeface="Open Sans"/>
                <a:ea typeface="Open Sans"/>
                <a:cs typeface="Open Sans"/>
                <a:sym typeface="Open Sans"/>
              </a:defRPr>
            </a:lvl8pPr>
            <a:lvl9pPr indent="0" lvl="8" marL="0" marR="0" algn="ctr">
              <a:lnSpc>
                <a:spcPct val="100000"/>
              </a:lnSpc>
              <a:spcBef>
                <a:spcPts val="0"/>
              </a:spcBef>
              <a:spcAft>
                <a:spcPts val="0"/>
              </a:spcAft>
              <a:buClr>
                <a:srgbClr val="929292"/>
              </a:buClr>
              <a:buSzPts val="700"/>
              <a:buFont typeface="Open Sans"/>
              <a:buNone/>
              <a:defRPr b="0" i="0" sz="700" u="none" cap="none" strike="noStrike">
                <a:solidFill>
                  <a:srgbClr val="929292"/>
                </a:solidFill>
                <a:latin typeface="Open Sans"/>
                <a:ea typeface="Open Sans"/>
                <a:cs typeface="Open Sans"/>
                <a:sym typeface="Open Sans"/>
              </a:defRPr>
            </a:lvl9pPr>
          </a:lstStyle>
          <a:p>
            <a:pPr indent="0" lvl="0" marL="0" rtl="0" algn="ct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7" Type="http://schemas.openxmlformats.org/officeDocument/2006/relationships/theme" Target="../theme/theme1.xml"/><Relationship Id="rId16" Type="http://schemas.openxmlformats.org/officeDocument/2006/relationships/slideLayout" Target="../slideLayouts/slideLayout16.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7.xml"/><Relationship Id="rId10" Type="http://schemas.openxmlformats.org/officeDocument/2006/relationships/slideLayout" Target="../slideLayouts/slideLayout26.xml"/><Relationship Id="rId12" Type="http://schemas.openxmlformats.org/officeDocument/2006/relationships/theme" Target="../theme/theme3.xml"/><Relationship Id="rId1" Type="http://schemas.openxmlformats.org/officeDocument/2006/relationships/slideLayout" Target="../slideLayouts/slideLayout17.xml"/><Relationship Id="rId2" Type="http://schemas.openxmlformats.org/officeDocument/2006/relationships/slideLayout" Target="../slideLayouts/slideLayout18.xml"/><Relationship Id="rId3" Type="http://schemas.openxmlformats.org/officeDocument/2006/relationships/slideLayout" Target="../slideLayouts/slideLayout19.xml"/><Relationship Id="rId4" Type="http://schemas.openxmlformats.org/officeDocument/2006/relationships/slideLayout" Target="../slideLayouts/slideLayout20.xml"/><Relationship Id="rId9" Type="http://schemas.openxmlformats.org/officeDocument/2006/relationships/slideLayout" Target="../slideLayouts/slideLayout25.xml"/><Relationship Id="rId5" Type="http://schemas.openxmlformats.org/officeDocument/2006/relationships/slideLayout" Target="../slideLayouts/slideLayout21.xml"/><Relationship Id="rId6" Type="http://schemas.openxmlformats.org/officeDocument/2006/relationships/slideLayout" Target="../slideLayouts/slideLayout22.xml"/><Relationship Id="rId7" Type="http://schemas.openxmlformats.org/officeDocument/2006/relationships/slideLayout" Target="../slideLayouts/slideLayout23.xml"/><Relationship Id="rId8" Type="http://schemas.openxmlformats.org/officeDocument/2006/relationships/slideLayout" Target="../slideLayouts/slideLayout24.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2E3D49"/>
        </a:solidFill>
      </p:bgPr>
    </p:bg>
    <p:spTree>
      <p:nvGrpSpPr>
        <p:cNvPr id="5" name="Shape 5"/>
        <p:cNvGrpSpPr/>
        <p:nvPr/>
      </p:nvGrpSpPr>
      <p:grpSpPr>
        <a:xfrm>
          <a:off x="0" y="0"/>
          <a:ext cx="0" cy="0"/>
          <a:chOff x="0" y="0"/>
          <a:chExt cx="0" cy="0"/>
        </a:xfrm>
      </p:grpSpPr>
      <p:sp>
        <p:nvSpPr>
          <p:cNvPr id="6" name="Google Shape;6;p37"/>
          <p:cNvSpPr txBox="1"/>
          <p:nvPr>
            <p:ph type="title"/>
          </p:nvPr>
        </p:nvSpPr>
        <p:spPr>
          <a:xfrm>
            <a:off x="457200" y="1295400"/>
            <a:ext cx="8229600" cy="1390800"/>
          </a:xfrm>
          <a:prstGeom prst="rect">
            <a:avLst/>
          </a:prstGeom>
          <a:noFill/>
          <a:ln>
            <a:noFill/>
          </a:ln>
        </p:spPr>
        <p:txBody>
          <a:bodyPr anchorCtr="0" anchor="b" bIns="34275" lIns="34275" spcFirstLastPara="1" rIns="34275" wrap="square" tIns="34275">
            <a:noAutofit/>
          </a:bodyPr>
          <a:lstStyle>
            <a:lvl1pPr lvl="0" marR="0" rtl="0" algn="l">
              <a:lnSpc>
                <a:spcPct val="120000"/>
              </a:lnSpc>
              <a:spcBef>
                <a:spcPts val="0"/>
              </a:spcBef>
              <a:spcAft>
                <a:spcPts val="0"/>
              </a:spcAft>
              <a:buClr>
                <a:srgbClr val="FFFFFF"/>
              </a:buClr>
              <a:buSzPts val="500"/>
              <a:buFont typeface="Open Sans"/>
              <a:buNone/>
              <a:defRPr b="0" i="0" sz="4500" u="none" cap="none" strike="noStrike">
                <a:solidFill>
                  <a:srgbClr val="FFFFFF"/>
                </a:solidFill>
                <a:latin typeface="Open Sans"/>
                <a:ea typeface="Open Sans"/>
                <a:cs typeface="Open Sans"/>
                <a:sym typeface="Open Sans"/>
              </a:defRPr>
            </a:lvl1pPr>
            <a:lvl2pPr lvl="1" marR="0" rtl="0" algn="l">
              <a:lnSpc>
                <a:spcPct val="120000"/>
              </a:lnSpc>
              <a:spcBef>
                <a:spcPts val="0"/>
              </a:spcBef>
              <a:spcAft>
                <a:spcPts val="0"/>
              </a:spcAft>
              <a:buClr>
                <a:srgbClr val="FFFFFF"/>
              </a:buClr>
              <a:buSzPts val="500"/>
              <a:buFont typeface="Open Sans"/>
              <a:buNone/>
              <a:defRPr b="0" i="0" sz="4500" u="none" cap="none" strike="noStrike">
                <a:solidFill>
                  <a:srgbClr val="FFFFFF"/>
                </a:solidFill>
                <a:latin typeface="Open Sans"/>
                <a:ea typeface="Open Sans"/>
                <a:cs typeface="Open Sans"/>
                <a:sym typeface="Open Sans"/>
              </a:defRPr>
            </a:lvl2pPr>
            <a:lvl3pPr lvl="2" marR="0" rtl="0" algn="l">
              <a:lnSpc>
                <a:spcPct val="120000"/>
              </a:lnSpc>
              <a:spcBef>
                <a:spcPts val="0"/>
              </a:spcBef>
              <a:spcAft>
                <a:spcPts val="0"/>
              </a:spcAft>
              <a:buClr>
                <a:srgbClr val="FFFFFF"/>
              </a:buClr>
              <a:buSzPts val="500"/>
              <a:buFont typeface="Open Sans"/>
              <a:buNone/>
              <a:defRPr b="0" i="0" sz="4500" u="none" cap="none" strike="noStrike">
                <a:solidFill>
                  <a:srgbClr val="FFFFFF"/>
                </a:solidFill>
                <a:latin typeface="Open Sans"/>
                <a:ea typeface="Open Sans"/>
                <a:cs typeface="Open Sans"/>
                <a:sym typeface="Open Sans"/>
              </a:defRPr>
            </a:lvl3pPr>
            <a:lvl4pPr lvl="3" marR="0" rtl="0" algn="l">
              <a:lnSpc>
                <a:spcPct val="120000"/>
              </a:lnSpc>
              <a:spcBef>
                <a:spcPts val="0"/>
              </a:spcBef>
              <a:spcAft>
                <a:spcPts val="0"/>
              </a:spcAft>
              <a:buClr>
                <a:srgbClr val="FFFFFF"/>
              </a:buClr>
              <a:buSzPts val="500"/>
              <a:buFont typeface="Open Sans"/>
              <a:buNone/>
              <a:defRPr b="0" i="0" sz="4500" u="none" cap="none" strike="noStrike">
                <a:solidFill>
                  <a:srgbClr val="FFFFFF"/>
                </a:solidFill>
                <a:latin typeface="Open Sans"/>
                <a:ea typeface="Open Sans"/>
                <a:cs typeface="Open Sans"/>
                <a:sym typeface="Open Sans"/>
              </a:defRPr>
            </a:lvl4pPr>
            <a:lvl5pPr lvl="4" marR="0" rtl="0" algn="l">
              <a:lnSpc>
                <a:spcPct val="120000"/>
              </a:lnSpc>
              <a:spcBef>
                <a:spcPts val="0"/>
              </a:spcBef>
              <a:spcAft>
                <a:spcPts val="0"/>
              </a:spcAft>
              <a:buClr>
                <a:srgbClr val="FFFFFF"/>
              </a:buClr>
              <a:buSzPts val="500"/>
              <a:buFont typeface="Open Sans"/>
              <a:buNone/>
              <a:defRPr b="0" i="0" sz="4500" u="none" cap="none" strike="noStrike">
                <a:solidFill>
                  <a:srgbClr val="FFFFFF"/>
                </a:solidFill>
                <a:latin typeface="Open Sans"/>
                <a:ea typeface="Open Sans"/>
                <a:cs typeface="Open Sans"/>
                <a:sym typeface="Open Sans"/>
              </a:defRPr>
            </a:lvl5pPr>
            <a:lvl6pPr lvl="5" marR="0" rtl="0" algn="l">
              <a:lnSpc>
                <a:spcPct val="120000"/>
              </a:lnSpc>
              <a:spcBef>
                <a:spcPts val="0"/>
              </a:spcBef>
              <a:spcAft>
                <a:spcPts val="0"/>
              </a:spcAft>
              <a:buClr>
                <a:srgbClr val="FFFFFF"/>
              </a:buClr>
              <a:buSzPts val="500"/>
              <a:buFont typeface="Open Sans"/>
              <a:buNone/>
              <a:defRPr b="0" i="0" sz="4500" u="none" cap="none" strike="noStrike">
                <a:solidFill>
                  <a:srgbClr val="FFFFFF"/>
                </a:solidFill>
                <a:latin typeface="Open Sans"/>
                <a:ea typeface="Open Sans"/>
                <a:cs typeface="Open Sans"/>
                <a:sym typeface="Open Sans"/>
              </a:defRPr>
            </a:lvl6pPr>
            <a:lvl7pPr lvl="6" marR="0" rtl="0" algn="l">
              <a:lnSpc>
                <a:spcPct val="120000"/>
              </a:lnSpc>
              <a:spcBef>
                <a:spcPts val="0"/>
              </a:spcBef>
              <a:spcAft>
                <a:spcPts val="0"/>
              </a:spcAft>
              <a:buClr>
                <a:srgbClr val="FFFFFF"/>
              </a:buClr>
              <a:buSzPts val="500"/>
              <a:buFont typeface="Open Sans"/>
              <a:buNone/>
              <a:defRPr b="0" i="0" sz="4500" u="none" cap="none" strike="noStrike">
                <a:solidFill>
                  <a:srgbClr val="FFFFFF"/>
                </a:solidFill>
                <a:latin typeface="Open Sans"/>
                <a:ea typeface="Open Sans"/>
                <a:cs typeface="Open Sans"/>
                <a:sym typeface="Open Sans"/>
              </a:defRPr>
            </a:lvl7pPr>
            <a:lvl8pPr lvl="7" marR="0" rtl="0" algn="l">
              <a:lnSpc>
                <a:spcPct val="120000"/>
              </a:lnSpc>
              <a:spcBef>
                <a:spcPts val="0"/>
              </a:spcBef>
              <a:spcAft>
                <a:spcPts val="0"/>
              </a:spcAft>
              <a:buClr>
                <a:srgbClr val="FFFFFF"/>
              </a:buClr>
              <a:buSzPts val="500"/>
              <a:buFont typeface="Open Sans"/>
              <a:buNone/>
              <a:defRPr b="0" i="0" sz="4500" u="none" cap="none" strike="noStrike">
                <a:solidFill>
                  <a:srgbClr val="FFFFFF"/>
                </a:solidFill>
                <a:latin typeface="Open Sans"/>
                <a:ea typeface="Open Sans"/>
                <a:cs typeface="Open Sans"/>
                <a:sym typeface="Open Sans"/>
              </a:defRPr>
            </a:lvl8pPr>
            <a:lvl9pPr lvl="8" marR="0" rtl="0" algn="l">
              <a:lnSpc>
                <a:spcPct val="120000"/>
              </a:lnSpc>
              <a:spcBef>
                <a:spcPts val="0"/>
              </a:spcBef>
              <a:spcAft>
                <a:spcPts val="0"/>
              </a:spcAft>
              <a:buClr>
                <a:srgbClr val="FFFFFF"/>
              </a:buClr>
              <a:buSzPts val="500"/>
              <a:buFont typeface="Open Sans"/>
              <a:buNone/>
              <a:defRPr b="0" i="0" sz="4500" u="none" cap="none" strike="noStrike">
                <a:solidFill>
                  <a:srgbClr val="FFFFFF"/>
                </a:solidFill>
                <a:latin typeface="Open Sans"/>
                <a:ea typeface="Open Sans"/>
                <a:cs typeface="Open Sans"/>
                <a:sym typeface="Open Sans"/>
              </a:defRPr>
            </a:lvl9pPr>
          </a:lstStyle>
          <a:p/>
        </p:txBody>
      </p:sp>
      <p:sp>
        <p:nvSpPr>
          <p:cNvPr id="7" name="Google Shape;7;p37"/>
          <p:cNvSpPr txBox="1"/>
          <p:nvPr>
            <p:ph idx="1" type="body"/>
          </p:nvPr>
        </p:nvSpPr>
        <p:spPr>
          <a:xfrm>
            <a:off x="614363" y="2662238"/>
            <a:ext cx="7915200" cy="1390800"/>
          </a:xfrm>
          <a:prstGeom prst="rect">
            <a:avLst/>
          </a:prstGeom>
          <a:noFill/>
          <a:ln>
            <a:noFill/>
          </a:ln>
        </p:spPr>
        <p:txBody>
          <a:bodyPr anchorCtr="0" anchor="t" bIns="34275" lIns="34275" spcFirstLastPara="1" rIns="34275" wrap="square" tIns="34275">
            <a:noAutofit/>
          </a:bodyPr>
          <a:lstStyle>
            <a:lvl1pPr indent="-228600" lvl="0" marL="457200" marR="0" rtl="0" algn="l">
              <a:lnSpc>
                <a:spcPct val="100000"/>
              </a:lnSpc>
              <a:spcBef>
                <a:spcPts val="700"/>
              </a:spcBef>
              <a:spcAft>
                <a:spcPts val="0"/>
              </a:spcAft>
              <a:buClr>
                <a:srgbClr val="9CBDD8"/>
              </a:buClr>
              <a:buSzPts val="500"/>
              <a:buFont typeface="Open Sans"/>
              <a:buNone/>
              <a:defRPr b="0" i="0" sz="1800" u="none" cap="none" strike="noStrike">
                <a:solidFill>
                  <a:srgbClr val="9CBDD8"/>
                </a:solidFill>
                <a:latin typeface="Open Sans"/>
                <a:ea typeface="Open Sans"/>
                <a:cs typeface="Open Sans"/>
                <a:sym typeface="Open Sans"/>
              </a:defRPr>
            </a:lvl1pPr>
            <a:lvl2pPr indent="-228600" lvl="1" marL="914400" marR="0" rtl="0" algn="l">
              <a:lnSpc>
                <a:spcPct val="100000"/>
              </a:lnSpc>
              <a:spcBef>
                <a:spcPts val="700"/>
              </a:spcBef>
              <a:spcAft>
                <a:spcPts val="0"/>
              </a:spcAft>
              <a:buClr>
                <a:srgbClr val="9CBDD8"/>
              </a:buClr>
              <a:buSzPts val="500"/>
              <a:buFont typeface="Open Sans"/>
              <a:buNone/>
              <a:defRPr b="0" i="0" sz="1800" u="none" cap="none" strike="noStrike">
                <a:solidFill>
                  <a:srgbClr val="9CBDD8"/>
                </a:solidFill>
                <a:latin typeface="Open Sans"/>
                <a:ea typeface="Open Sans"/>
                <a:cs typeface="Open Sans"/>
                <a:sym typeface="Open Sans"/>
              </a:defRPr>
            </a:lvl2pPr>
            <a:lvl3pPr indent="-228600" lvl="2" marL="1371600" marR="0" rtl="0" algn="l">
              <a:lnSpc>
                <a:spcPct val="100000"/>
              </a:lnSpc>
              <a:spcBef>
                <a:spcPts val="700"/>
              </a:spcBef>
              <a:spcAft>
                <a:spcPts val="0"/>
              </a:spcAft>
              <a:buClr>
                <a:srgbClr val="9CBDD8"/>
              </a:buClr>
              <a:buSzPts val="500"/>
              <a:buFont typeface="Open Sans"/>
              <a:buNone/>
              <a:defRPr b="0" i="0" sz="1800" u="none" cap="none" strike="noStrike">
                <a:solidFill>
                  <a:srgbClr val="9CBDD8"/>
                </a:solidFill>
                <a:latin typeface="Open Sans"/>
                <a:ea typeface="Open Sans"/>
                <a:cs typeface="Open Sans"/>
                <a:sym typeface="Open Sans"/>
              </a:defRPr>
            </a:lvl3pPr>
            <a:lvl4pPr indent="-228600" lvl="3" marL="1828800" marR="0" rtl="0" algn="l">
              <a:lnSpc>
                <a:spcPct val="100000"/>
              </a:lnSpc>
              <a:spcBef>
                <a:spcPts val="700"/>
              </a:spcBef>
              <a:spcAft>
                <a:spcPts val="0"/>
              </a:spcAft>
              <a:buClr>
                <a:srgbClr val="9CBDD8"/>
              </a:buClr>
              <a:buSzPts val="500"/>
              <a:buFont typeface="Open Sans"/>
              <a:buNone/>
              <a:defRPr b="0" i="0" sz="1800" u="none" cap="none" strike="noStrike">
                <a:solidFill>
                  <a:srgbClr val="9CBDD8"/>
                </a:solidFill>
                <a:latin typeface="Open Sans"/>
                <a:ea typeface="Open Sans"/>
                <a:cs typeface="Open Sans"/>
                <a:sym typeface="Open Sans"/>
              </a:defRPr>
            </a:lvl4pPr>
            <a:lvl5pPr indent="-228600" lvl="4" marL="2286000" marR="0" rtl="0" algn="l">
              <a:lnSpc>
                <a:spcPct val="100000"/>
              </a:lnSpc>
              <a:spcBef>
                <a:spcPts val="700"/>
              </a:spcBef>
              <a:spcAft>
                <a:spcPts val="0"/>
              </a:spcAft>
              <a:buClr>
                <a:srgbClr val="9CBDD8"/>
              </a:buClr>
              <a:buSzPts val="500"/>
              <a:buFont typeface="Open Sans"/>
              <a:buNone/>
              <a:defRPr b="0" i="0" sz="1800" u="none" cap="none" strike="noStrike">
                <a:solidFill>
                  <a:srgbClr val="9CBDD8"/>
                </a:solidFill>
                <a:latin typeface="Open Sans"/>
                <a:ea typeface="Open Sans"/>
                <a:cs typeface="Open Sans"/>
                <a:sym typeface="Open Sans"/>
              </a:defRPr>
            </a:lvl5pPr>
            <a:lvl6pPr indent="-228600" lvl="5" marL="2743200" marR="0" rtl="0" algn="l">
              <a:lnSpc>
                <a:spcPct val="100000"/>
              </a:lnSpc>
              <a:spcBef>
                <a:spcPts val="700"/>
              </a:spcBef>
              <a:spcAft>
                <a:spcPts val="0"/>
              </a:spcAft>
              <a:buClr>
                <a:srgbClr val="9CBDD8"/>
              </a:buClr>
              <a:buSzPts val="500"/>
              <a:buFont typeface="Open Sans"/>
              <a:buNone/>
              <a:defRPr b="0" i="0" sz="1800" u="none" cap="none" strike="noStrike">
                <a:solidFill>
                  <a:srgbClr val="9CBDD8"/>
                </a:solidFill>
                <a:latin typeface="Open Sans"/>
                <a:ea typeface="Open Sans"/>
                <a:cs typeface="Open Sans"/>
                <a:sym typeface="Open Sans"/>
              </a:defRPr>
            </a:lvl6pPr>
            <a:lvl7pPr indent="-228600" lvl="6" marL="3200400" marR="0" rtl="0" algn="l">
              <a:lnSpc>
                <a:spcPct val="100000"/>
              </a:lnSpc>
              <a:spcBef>
                <a:spcPts val="700"/>
              </a:spcBef>
              <a:spcAft>
                <a:spcPts val="0"/>
              </a:spcAft>
              <a:buClr>
                <a:srgbClr val="9CBDD8"/>
              </a:buClr>
              <a:buSzPts val="500"/>
              <a:buFont typeface="Open Sans"/>
              <a:buNone/>
              <a:defRPr b="0" i="0" sz="1800" u="none" cap="none" strike="noStrike">
                <a:solidFill>
                  <a:srgbClr val="9CBDD8"/>
                </a:solidFill>
                <a:latin typeface="Open Sans"/>
                <a:ea typeface="Open Sans"/>
                <a:cs typeface="Open Sans"/>
                <a:sym typeface="Open Sans"/>
              </a:defRPr>
            </a:lvl7pPr>
            <a:lvl8pPr indent="-228600" lvl="7" marL="3657600" marR="0" rtl="0" algn="l">
              <a:lnSpc>
                <a:spcPct val="100000"/>
              </a:lnSpc>
              <a:spcBef>
                <a:spcPts val="700"/>
              </a:spcBef>
              <a:spcAft>
                <a:spcPts val="0"/>
              </a:spcAft>
              <a:buClr>
                <a:srgbClr val="9CBDD8"/>
              </a:buClr>
              <a:buSzPts val="500"/>
              <a:buFont typeface="Open Sans"/>
              <a:buNone/>
              <a:defRPr b="0" i="0" sz="1800" u="none" cap="none" strike="noStrike">
                <a:solidFill>
                  <a:srgbClr val="9CBDD8"/>
                </a:solidFill>
                <a:latin typeface="Open Sans"/>
                <a:ea typeface="Open Sans"/>
                <a:cs typeface="Open Sans"/>
                <a:sym typeface="Open Sans"/>
              </a:defRPr>
            </a:lvl8pPr>
            <a:lvl9pPr indent="-228600" lvl="8" marL="4114800" marR="0" rtl="0" algn="l">
              <a:lnSpc>
                <a:spcPct val="100000"/>
              </a:lnSpc>
              <a:spcBef>
                <a:spcPts val="700"/>
              </a:spcBef>
              <a:spcAft>
                <a:spcPts val="0"/>
              </a:spcAft>
              <a:buClr>
                <a:srgbClr val="9CBDD8"/>
              </a:buClr>
              <a:buSzPts val="500"/>
              <a:buFont typeface="Open Sans"/>
              <a:buNone/>
              <a:defRPr b="0" i="0" sz="1800" u="none" cap="none" strike="noStrike">
                <a:solidFill>
                  <a:srgbClr val="9CBDD8"/>
                </a:solidFill>
                <a:latin typeface="Open Sans"/>
                <a:ea typeface="Open Sans"/>
                <a:cs typeface="Open Sans"/>
                <a:sym typeface="Open Sans"/>
              </a:defRPr>
            </a:lvl9pPr>
          </a:lstStyle>
          <a:p/>
        </p:txBody>
      </p:sp>
      <p:sp>
        <p:nvSpPr>
          <p:cNvPr id="8" name="Google Shape;8;p37"/>
          <p:cNvSpPr txBox="1"/>
          <p:nvPr>
            <p:ph idx="12" type="sldNum"/>
          </p:nvPr>
        </p:nvSpPr>
        <p:spPr>
          <a:xfrm>
            <a:off x="8892578" y="4953000"/>
            <a:ext cx="141000" cy="152400"/>
          </a:xfrm>
          <a:prstGeom prst="rect">
            <a:avLst/>
          </a:prstGeom>
          <a:noFill/>
          <a:ln>
            <a:noFill/>
          </a:ln>
        </p:spPr>
        <p:txBody>
          <a:bodyPr anchorCtr="0" anchor="t" bIns="19050" lIns="19050" spcFirstLastPara="1" rIns="19050" wrap="square" tIns="19050">
            <a:noAutofit/>
          </a:bodyPr>
          <a:lstStyle>
            <a:lvl1pPr indent="0" lvl="0" marL="0" marR="0" rtl="0" algn="ctr">
              <a:lnSpc>
                <a:spcPct val="100000"/>
              </a:lnSpc>
              <a:spcBef>
                <a:spcPts val="0"/>
              </a:spcBef>
              <a:spcAft>
                <a:spcPts val="0"/>
              </a:spcAft>
              <a:buClr>
                <a:srgbClr val="929292"/>
              </a:buClr>
              <a:buSzPts val="700"/>
              <a:buFont typeface="Open Sans"/>
              <a:buNone/>
              <a:defRPr b="0" i="0" sz="700" u="none" cap="none" strike="noStrike">
                <a:solidFill>
                  <a:srgbClr val="929292"/>
                </a:solidFill>
                <a:latin typeface="Open Sans"/>
                <a:ea typeface="Open Sans"/>
                <a:cs typeface="Open Sans"/>
                <a:sym typeface="Open Sans"/>
              </a:defRPr>
            </a:lvl1pPr>
            <a:lvl2pPr indent="0" lvl="1" marL="0" marR="0" rtl="0" algn="ctr">
              <a:lnSpc>
                <a:spcPct val="100000"/>
              </a:lnSpc>
              <a:spcBef>
                <a:spcPts val="0"/>
              </a:spcBef>
              <a:spcAft>
                <a:spcPts val="0"/>
              </a:spcAft>
              <a:buClr>
                <a:srgbClr val="929292"/>
              </a:buClr>
              <a:buSzPts val="700"/>
              <a:buFont typeface="Open Sans"/>
              <a:buNone/>
              <a:defRPr b="0" i="0" sz="700" u="none" cap="none" strike="noStrike">
                <a:solidFill>
                  <a:srgbClr val="929292"/>
                </a:solidFill>
                <a:latin typeface="Open Sans"/>
                <a:ea typeface="Open Sans"/>
                <a:cs typeface="Open Sans"/>
                <a:sym typeface="Open Sans"/>
              </a:defRPr>
            </a:lvl2pPr>
            <a:lvl3pPr indent="0" lvl="2" marL="0" marR="0" rtl="0" algn="ctr">
              <a:lnSpc>
                <a:spcPct val="100000"/>
              </a:lnSpc>
              <a:spcBef>
                <a:spcPts val="0"/>
              </a:spcBef>
              <a:spcAft>
                <a:spcPts val="0"/>
              </a:spcAft>
              <a:buClr>
                <a:srgbClr val="929292"/>
              </a:buClr>
              <a:buSzPts val="700"/>
              <a:buFont typeface="Open Sans"/>
              <a:buNone/>
              <a:defRPr b="0" i="0" sz="700" u="none" cap="none" strike="noStrike">
                <a:solidFill>
                  <a:srgbClr val="929292"/>
                </a:solidFill>
                <a:latin typeface="Open Sans"/>
                <a:ea typeface="Open Sans"/>
                <a:cs typeface="Open Sans"/>
                <a:sym typeface="Open Sans"/>
              </a:defRPr>
            </a:lvl3pPr>
            <a:lvl4pPr indent="0" lvl="3" marL="0" marR="0" rtl="0" algn="ctr">
              <a:lnSpc>
                <a:spcPct val="100000"/>
              </a:lnSpc>
              <a:spcBef>
                <a:spcPts val="0"/>
              </a:spcBef>
              <a:spcAft>
                <a:spcPts val="0"/>
              </a:spcAft>
              <a:buClr>
                <a:srgbClr val="929292"/>
              </a:buClr>
              <a:buSzPts val="700"/>
              <a:buFont typeface="Open Sans"/>
              <a:buNone/>
              <a:defRPr b="0" i="0" sz="700" u="none" cap="none" strike="noStrike">
                <a:solidFill>
                  <a:srgbClr val="929292"/>
                </a:solidFill>
                <a:latin typeface="Open Sans"/>
                <a:ea typeface="Open Sans"/>
                <a:cs typeface="Open Sans"/>
                <a:sym typeface="Open Sans"/>
              </a:defRPr>
            </a:lvl4pPr>
            <a:lvl5pPr indent="0" lvl="4" marL="0" marR="0" rtl="0" algn="ctr">
              <a:lnSpc>
                <a:spcPct val="100000"/>
              </a:lnSpc>
              <a:spcBef>
                <a:spcPts val="0"/>
              </a:spcBef>
              <a:spcAft>
                <a:spcPts val="0"/>
              </a:spcAft>
              <a:buClr>
                <a:srgbClr val="929292"/>
              </a:buClr>
              <a:buSzPts val="700"/>
              <a:buFont typeface="Open Sans"/>
              <a:buNone/>
              <a:defRPr b="0" i="0" sz="700" u="none" cap="none" strike="noStrike">
                <a:solidFill>
                  <a:srgbClr val="929292"/>
                </a:solidFill>
                <a:latin typeface="Open Sans"/>
                <a:ea typeface="Open Sans"/>
                <a:cs typeface="Open Sans"/>
                <a:sym typeface="Open Sans"/>
              </a:defRPr>
            </a:lvl5pPr>
            <a:lvl6pPr indent="0" lvl="5" marL="0" marR="0" rtl="0" algn="ctr">
              <a:lnSpc>
                <a:spcPct val="100000"/>
              </a:lnSpc>
              <a:spcBef>
                <a:spcPts val="0"/>
              </a:spcBef>
              <a:spcAft>
                <a:spcPts val="0"/>
              </a:spcAft>
              <a:buClr>
                <a:srgbClr val="929292"/>
              </a:buClr>
              <a:buSzPts val="700"/>
              <a:buFont typeface="Open Sans"/>
              <a:buNone/>
              <a:defRPr b="0" i="0" sz="700" u="none" cap="none" strike="noStrike">
                <a:solidFill>
                  <a:srgbClr val="929292"/>
                </a:solidFill>
                <a:latin typeface="Open Sans"/>
                <a:ea typeface="Open Sans"/>
                <a:cs typeface="Open Sans"/>
                <a:sym typeface="Open Sans"/>
              </a:defRPr>
            </a:lvl6pPr>
            <a:lvl7pPr indent="0" lvl="6" marL="0" marR="0" rtl="0" algn="ctr">
              <a:lnSpc>
                <a:spcPct val="100000"/>
              </a:lnSpc>
              <a:spcBef>
                <a:spcPts val="0"/>
              </a:spcBef>
              <a:spcAft>
                <a:spcPts val="0"/>
              </a:spcAft>
              <a:buClr>
                <a:srgbClr val="929292"/>
              </a:buClr>
              <a:buSzPts val="700"/>
              <a:buFont typeface="Open Sans"/>
              <a:buNone/>
              <a:defRPr b="0" i="0" sz="700" u="none" cap="none" strike="noStrike">
                <a:solidFill>
                  <a:srgbClr val="929292"/>
                </a:solidFill>
                <a:latin typeface="Open Sans"/>
                <a:ea typeface="Open Sans"/>
                <a:cs typeface="Open Sans"/>
                <a:sym typeface="Open Sans"/>
              </a:defRPr>
            </a:lvl7pPr>
            <a:lvl8pPr indent="0" lvl="7" marL="0" marR="0" rtl="0" algn="ctr">
              <a:lnSpc>
                <a:spcPct val="100000"/>
              </a:lnSpc>
              <a:spcBef>
                <a:spcPts val="0"/>
              </a:spcBef>
              <a:spcAft>
                <a:spcPts val="0"/>
              </a:spcAft>
              <a:buClr>
                <a:srgbClr val="929292"/>
              </a:buClr>
              <a:buSzPts val="700"/>
              <a:buFont typeface="Open Sans"/>
              <a:buNone/>
              <a:defRPr b="0" i="0" sz="700" u="none" cap="none" strike="noStrike">
                <a:solidFill>
                  <a:srgbClr val="929292"/>
                </a:solidFill>
                <a:latin typeface="Open Sans"/>
                <a:ea typeface="Open Sans"/>
                <a:cs typeface="Open Sans"/>
                <a:sym typeface="Open Sans"/>
              </a:defRPr>
            </a:lvl8pPr>
            <a:lvl9pPr indent="0" lvl="8" marL="0" marR="0" rtl="0" algn="ctr">
              <a:lnSpc>
                <a:spcPct val="100000"/>
              </a:lnSpc>
              <a:spcBef>
                <a:spcPts val="0"/>
              </a:spcBef>
              <a:spcAft>
                <a:spcPts val="0"/>
              </a:spcAft>
              <a:buClr>
                <a:srgbClr val="929292"/>
              </a:buClr>
              <a:buSzPts val="700"/>
              <a:buFont typeface="Open Sans"/>
              <a:buNone/>
              <a:defRPr b="0" i="0" sz="700" u="none" cap="none" strike="noStrike">
                <a:solidFill>
                  <a:srgbClr val="929292"/>
                </a:solidFill>
                <a:latin typeface="Open Sans"/>
                <a:ea typeface="Open Sans"/>
                <a:cs typeface="Open Sans"/>
                <a:sym typeface="Open Sans"/>
              </a:defRPr>
            </a:lvl9pPr>
          </a:lstStyle>
          <a:p>
            <a:pPr indent="0" lvl="0" marL="0" rtl="0" algn="ctr">
              <a:spcBef>
                <a:spcPts val="0"/>
              </a:spcBef>
              <a:spcAft>
                <a:spcPts val="0"/>
              </a:spcAft>
              <a:buNone/>
            </a:pPr>
            <a:fld id="{00000000-1234-1234-1234-123412341234}" type="slidenum">
              <a:rPr lang="en"/>
              <a:t>‹#›</a:t>
            </a:fld>
            <a:endParaRPr sz="500">
              <a:solidFill>
                <a:srgbClr val="000000"/>
              </a:solidFill>
              <a:latin typeface="Arial"/>
              <a:ea typeface="Arial"/>
              <a:cs typeface="Arial"/>
              <a:sym typeface="Arial"/>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80" name="Shape 80"/>
        <p:cNvGrpSpPr/>
        <p:nvPr/>
      </p:nvGrpSpPr>
      <p:grpSpPr>
        <a:xfrm>
          <a:off x="0" y="0"/>
          <a:ext cx="0" cy="0"/>
          <a:chOff x="0" y="0"/>
          <a:chExt cx="0" cy="0"/>
        </a:xfrm>
      </p:grpSpPr>
      <p:sp>
        <p:nvSpPr>
          <p:cNvPr id="81" name="Google Shape;81;p54"/>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1pPr>
            <a:lvl2pPr lvl="1"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2pPr>
            <a:lvl3pPr lvl="2"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3pPr>
            <a:lvl4pPr lvl="3"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4pPr>
            <a:lvl5pPr lvl="4"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5pPr>
            <a:lvl6pPr lvl="5"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6pPr>
            <a:lvl7pPr lvl="6"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7pPr>
            <a:lvl8pPr lvl="7"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8pPr>
            <a:lvl9pPr lvl="8"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9pPr>
          </a:lstStyle>
          <a:p/>
        </p:txBody>
      </p:sp>
      <p:sp>
        <p:nvSpPr>
          <p:cNvPr id="82" name="Google Shape;82;p54"/>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342900" lvl="0" marL="457200" marR="0" rtl="0" algn="l">
              <a:lnSpc>
                <a:spcPct val="115000"/>
              </a:lnSpc>
              <a:spcBef>
                <a:spcPts val="0"/>
              </a:spcBef>
              <a:spcAft>
                <a:spcPts val="0"/>
              </a:spcAft>
              <a:buClr>
                <a:schemeClr val="dk2"/>
              </a:buClr>
              <a:buSzPts val="1800"/>
              <a:buFont typeface="Arial"/>
              <a:buChar char="●"/>
              <a:defRPr b="0" i="0" sz="1800" u="none" cap="none" strike="noStrike">
                <a:solidFill>
                  <a:schemeClr val="dk2"/>
                </a:solidFill>
                <a:latin typeface="Arial"/>
                <a:ea typeface="Arial"/>
                <a:cs typeface="Arial"/>
                <a:sym typeface="Arial"/>
              </a:defRPr>
            </a:lvl1pPr>
            <a:lvl2pPr indent="-317500" lvl="1" marL="914400" marR="0" rtl="0" algn="l">
              <a:lnSpc>
                <a:spcPct val="115000"/>
              </a:lnSpc>
              <a:spcBef>
                <a:spcPts val="160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2pPr>
            <a:lvl3pPr indent="-317500" lvl="2" marL="1371600" marR="0" rtl="0" algn="l">
              <a:lnSpc>
                <a:spcPct val="115000"/>
              </a:lnSpc>
              <a:spcBef>
                <a:spcPts val="160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3pPr>
            <a:lvl4pPr indent="-317500" lvl="3" marL="1828800" marR="0" rtl="0" algn="l">
              <a:lnSpc>
                <a:spcPct val="115000"/>
              </a:lnSpc>
              <a:spcBef>
                <a:spcPts val="160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4pPr>
            <a:lvl5pPr indent="-317500" lvl="4" marL="2286000" marR="0" rtl="0" algn="l">
              <a:lnSpc>
                <a:spcPct val="115000"/>
              </a:lnSpc>
              <a:spcBef>
                <a:spcPts val="160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5pPr>
            <a:lvl6pPr indent="-317500" lvl="5" marL="2743200" marR="0" rtl="0" algn="l">
              <a:lnSpc>
                <a:spcPct val="115000"/>
              </a:lnSpc>
              <a:spcBef>
                <a:spcPts val="160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6pPr>
            <a:lvl7pPr indent="-317500" lvl="6" marL="3200400" marR="0" rtl="0" algn="l">
              <a:lnSpc>
                <a:spcPct val="115000"/>
              </a:lnSpc>
              <a:spcBef>
                <a:spcPts val="160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7pPr>
            <a:lvl8pPr indent="-317500" lvl="7" marL="3657600" marR="0" rtl="0" algn="l">
              <a:lnSpc>
                <a:spcPct val="115000"/>
              </a:lnSpc>
              <a:spcBef>
                <a:spcPts val="160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8pPr>
            <a:lvl9pPr indent="-317500" lvl="8" marL="4114800" marR="0" rtl="0" algn="l">
              <a:lnSpc>
                <a:spcPct val="115000"/>
              </a:lnSpc>
              <a:spcBef>
                <a:spcPts val="1600"/>
              </a:spcBef>
              <a:spcAft>
                <a:spcPts val="1600"/>
              </a:spcAft>
              <a:buClr>
                <a:schemeClr val="dk2"/>
              </a:buClr>
              <a:buSzPts val="1400"/>
              <a:buFont typeface="Arial"/>
              <a:buChar char="■"/>
              <a:defRPr b="0" i="0" sz="1400" u="none" cap="none" strike="noStrike">
                <a:solidFill>
                  <a:schemeClr val="dk2"/>
                </a:solidFill>
                <a:latin typeface="Arial"/>
                <a:ea typeface="Arial"/>
                <a:cs typeface="Arial"/>
                <a:sym typeface="Arial"/>
              </a:defRPr>
            </a:lvl9pPr>
          </a:lstStyle>
          <a:p/>
        </p:txBody>
      </p:sp>
      <p:sp>
        <p:nvSpPr>
          <p:cNvPr id="83" name="Google Shape;83;p54"/>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66" r:id="rId1"/>
    <p:sldLayoutId id="2147483667" r:id="rId2"/>
    <p:sldLayoutId id="2147483668" r:id="rId3"/>
    <p:sldLayoutId id="2147483669" r:id="rId4"/>
    <p:sldLayoutId id="2147483670" r:id="rId5"/>
    <p:sldLayoutId id="2147483671" r:id="rId6"/>
    <p:sldLayoutId id="2147483672" r:id="rId7"/>
    <p:sldLayoutId id="2147483673" r:id="rId8"/>
    <p:sldLayoutId id="2147483674" r:id="rId9"/>
    <p:sldLayoutId id="2147483675" r:id="rId10"/>
    <p:sldLayoutId id="2147483676"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1.xml"/><Relationship Id="rId3" Type="http://schemas.openxmlformats.org/officeDocument/2006/relationships/hyperlink" Target="https://healthy.kaiserpermanente.org/health/care/consumer/ancillary/!ut/p/a1/hVFLc4IwEP41XMm2WAa5oTNtAavYFzQXJ2CETEPChK0j_74Bp9NLq3vb_R77IpQUhCp2FDVDoRWTY0793X3yslksbiLYzOYBxE_Lx2W8TsEGyUlCaC11OZE_GsQudMCBSivkCg1Xe264cYDQCoeOk0Kogzbtb4OLGlSstZpeIN9N8AmvSsSeFHmWheGqSGixna3frknYeTKmKiElM8PIj1TpBTWhhh9Gmvtl7LCjST-5NJxJbAb3k4mem47bjZR15a42tUWxlQ6cMQeE7XRy-7H4l3Oje7vUJUN7ZTo9Arx4Oz3iIfMB4iB9Td_nqQdw-0P4JyIgXRsMnjyueB7gXek_fwOT_sVQ/dl5/d5/L2dBISEvZ0FBIS9nQSEh/" TargetMode="External"/><Relationship Id="rId4" Type="http://schemas.openxmlformats.org/officeDocument/2006/relationships/image" Target="../media/image3.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5.xml"/><Relationship Id="rId3" Type="http://schemas.openxmlformats.org/officeDocument/2006/relationships/image" Target="../media/image3.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6.xml"/><Relationship Id="rId3" Type="http://schemas.openxmlformats.org/officeDocument/2006/relationships/slide" Target="/ppt/slides/slide20.xml"/><Relationship Id="rId4" Type="http://schemas.openxmlformats.org/officeDocument/2006/relationships/hyperlink" Target="https://support.validic.com/customer/en/portal/articles/1648986-rendering-the-web-marketplace-in-an-html-iframe-tag" TargetMode="External"/><Relationship Id="rId5" Type="http://schemas.openxmlformats.org/officeDocument/2006/relationships/hyperlink" Target="https://docs.validic.com/" TargetMode="External"/><Relationship Id="rId6" Type="http://schemas.openxmlformats.org/officeDocument/2006/relationships/hyperlink" Target="https://docs.validic.com/docs/summary" TargetMode="External"/><Relationship Id="rId7" Type="http://schemas.openxmlformats.org/officeDocument/2006/relationships/image" Target="../media/image3.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7.xml"/><Relationship Id="rId3" Type="http://schemas.openxmlformats.org/officeDocument/2006/relationships/slide" Target="/ppt/slides/slide20.xml"/><Relationship Id="rId4" Type="http://schemas.openxmlformats.org/officeDocument/2006/relationships/hyperlink" Target="https://developers.google.com/maps/documentation/distance-matrix/intro#travel_modes" TargetMode="External"/><Relationship Id="rId5" Type="http://schemas.openxmlformats.org/officeDocument/2006/relationships/hyperlink" Target="https://developers.google.com/maps/documentation/directions/start" TargetMode="External"/><Relationship Id="rId6" Type="http://schemas.openxmlformats.org/officeDocument/2006/relationships/image" Target="../media/image3.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8.xml"/><Relationship Id="rId3" Type="http://schemas.openxmlformats.org/officeDocument/2006/relationships/slide" Target="/ppt/slides/slide20.xml"/><Relationship Id="rId4" Type="http://schemas.openxmlformats.org/officeDocument/2006/relationships/hyperlink" Target="https://docs.microsoft.com/en-us/linkedin/" TargetMode="External"/><Relationship Id="rId5" Type="http://schemas.openxmlformats.org/officeDocument/2006/relationships/hyperlink" Target="https://docs.microsoft.com/en-us/linkedin/talent/recruiter-system-connect/recommended-matches" TargetMode="External"/><Relationship Id="rId6" Type="http://schemas.openxmlformats.org/officeDocument/2006/relationships/image" Target="../media/image3.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9.xml"/><Relationship Id="rId3" Type="http://schemas.openxmlformats.org/officeDocument/2006/relationships/slide" Target="/ppt/slides/slide20.xml"/><Relationship Id="rId4" Type="http://schemas.openxmlformats.org/officeDocument/2006/relationships/hyperlink" Target="https://docs.aws.amazon.com/en_pv/AmazonS3/latest/API/API_PutObject.html" TargetMode="External"/><Relationship Id="rId5" Type="http://schemas.openxmlformats.org/officeDocument/2006/relationships/hyperlink" Target="https://www.google.com/search?rlz=1CAACAZ_enUS817&amp;sxsrf=ACYBGNQYDWaGUrDu-Pm7dYfCTwHpugsU8g%3A1570606064713&amp;ei=8IudXcuWK8qE-gTxkIXICQ&amp;q=teaser+content+definition&amp;oq=teaser+content+de&amp;gs_l=psy-ab.3.0.0i22i30.3113.4505..5526...0.2..0.189.541.0j3......0....1..gws-wiz.......0i71j0.ek4poc_Zyv4" TargetMode="External"/><Relationship Id="rId6" Type="http://schemas.openxmlformats.org/officeDocument/2006/relationships/image" Target="../media/image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hyperlink" Target="https://docs.google.com/document/d/1eCyr2eKYK7CyHtrJ6LvnIDVFubpo7SRewifzeZcbKtE/edit?usp=sharing" TargetMode="External"/><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2.xml"/><Relationship Id="rId3" Type="http://schemas.openxmlformats.org/officeDocument/2006/relationships/image" Target="../media/image3.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4.xml"/><Relationship Id="rId3" Type="http://schemas.openxmlformats.org/officeDocument/2006/relationships/image" Target="../media/image3.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6.xml"/><Relationship Id="rId3" Type="http://schemas.openxmlformats.org/officeDocument/2006/relationships/image" Target="../media/image3.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9.xml"/><Relationship Id="rId3" Type="http://schemas.openxmlformats.org/officeDocument/2006/relationships/image" Target="../media/image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31.xml"/><Relationship Id="rId3" Type="http://schemas.openxmlformats.org/officeDocument/2006/relationships/image" Target="../media/image3.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33.xml"/><Relationship Id="rId3" Type="http://schemas.openxmlformats.org/officeDocument/2006/relationships/image" Target="../media/image3.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3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35.xml"/><Relationship Id="rId3" Type="http://schemas.openxmlformats.org/officeDocument/2006/relationships/hyperlink" Target="https://www.appcues.com/blog/in-app-notifications" TargetMode="External"/><Relationship Id="rId4" Type="http://schemas.openxmlformats.org/officeDocument/2006/relationships/image" Target="../media/image3.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3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xml"/><Relationship Id="rId3" Type="http://schemas.openxmlformats.org/officeDocument/2006/relationships/image" Target="../media/image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6.xml"/><Relationship Id="rId3" Type="http://schemas.openxmlformats.org/officeDocument/2006/relationships/hyperlink" Target="https://docs.google.com/spreadsheets/d/1cbTn5XJB9674ZvVcLmXBMwORZJ5OdMQtTZ_bcCmZUeo/copy" TargetMode="External"/><Relationship Id="rId4" Type="http://schemas.openxmlformats.org/officeDocument/2006/relationships/image" Target="../media/image3.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7.xml"/><Relationship Id="rId3" Type="http://schemas.openxmlformats.org/officeDocument/2006/relationships/image" Target="../media/image7.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9.xml"/><Relationship Id="rId3"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8" name="Shape 128"/>
        <p:cNvGrpSpPr/>
        <p:nvPr/>
      </p:nvGrpSpPr>
      <p:grpSpPr>
        <a:xfrm>
          <a:off x="0" y="0"/>
          <a:ext cx="0" cy="0"/>
          <a:chOff x="0" y="0"/>
          <a:chExt cx="0" cy="0"/>
        </a:xfrm>
      </p:grpSpPr>
      <p:sp>
        <p:nvSpPr>
          <p:cNvPr id="129" name="Google Shape;129;p1"/>
          <p:cNvSpPr txBox="1"/>
          <p:nvPr>
            <p:ph type="title"/>
          </p:nvPr>
        </p:nvSpPr>
        <p:spPr>
          <a:xfrm>
            <a:off x="457200" y="834727"/>
            <a:ext cx="8229600" cy="1389300"/>
          </a:xfrm>
          <a:prstGeom prst="rect">
            <a:avLst/>
          </a:prstGeom>
          <a:noFill/>
          <a:ln>
            <a:noFill/>
          </a:ln>
        </p:spPr>
        <p:txBody>
          <a:bodyPr anchorCtr="0" anchor="b" bIns="0" lIns="0" spcFirstLastPara="1" rIns="0" wrap="square" tIns="0">
            <a:noAutofit/>
          </a:bodyPr>
          <a:lstStyle/>
          <a:p>
            <a:pPr indent="0" lvl="0" marL="0" marR="0" rtl="0" algn="l">
              <a:lnSpc>
                <a:spcPct val="120000"/>
              </a:lnSpc>
              <a:spcBef>
                <a:spcPts val="0"/>
              </a:spcBef>
              <a:spcAft>
                <a:spcPts val="0"/>
              </a:spcAft>
              <a:buClr>
                <a:srgbClr val="FFFFFF"/>
              </a:buClr>
              <a:buSzPts val="500"/>
              <a:buFont typeface="Open Sans"/>
              <a:buNone/>
            </a:pPr>
            <a:r>
              <a:rPr lang="en" sz="4200"/>
              <a:t>Project Name</a:t>
            </a:r>
            <a:endParaRPr sz="4200"/>
          </a:p>
        </p:txBody>
      </p:sp>
      <p:sp>
        <p:nvSpPr>
          <p:cNvPr id="130" name="Google Shape;130;p1"/>
          <p:cNvSpPr txBox="1"/>
          <p:nvPr>
            <p:ph idx="1" type="body"/>
          </p:nvPr>
        </p:nvSpPr>
        <p:spPr>
          <a:xfrm>
            <a:off x="457200" y="2195525"/>
            <a:ext cx="5900700" cy="1003500"/>
          </a:xfrm>
          <a:prstGeom prst="rect">
            <a:avLst/>
          </a:prstGeom>
          <a:noFill/>
          <a:ln>
            <a:noFill/>
          </a:ln>
        </p:spPr>
        <p:txBody>
          <a:bodyPr anchorCtr="0" anchor="t" bIns="0" lIns="0" spcFirstLastPara="1" rIns="0" wrap="square" tIns="0">
            <a:noAutofit/>
          </a:bodyPr>
          <a:lstStyle/>
          <a:p>
            <a:pPr indent="0" lvl="0" marL="0" marR="0" rtl="0" algn="l">
              <a:lnSpc>
                <a:spcPct val="131250"/>
              </a:lnSpc>
              <a:spcBef>
                <a:spcPts val="0"/>
              </a:spcBef>
              <a:spcAft>
                <a:spcPts val="0"/>
              </a:spcAft>
              <a:buClr>
                <a:srgbClr val="9CBDD8"/>
              </a:buClr>
              <a:buSzPts val="500"/>
              <a:buFont typeface="Open Sans"/>
              <a:buNone/>
            </a:pPr>
            <a:r>
              <a:rPr lang="en"/>
              <a:t>Developing the product</a:t>
            </a:r>
            <a:endParaRPr b="1"/>
          </a:p>
          <a:p>
            <a:pPr indent="0" lvl="0" marL="0" marR="0" rtl="0" algn="l">
              <a:lnSpc>
                <a:spcPct val="131250"/>
              </a:lnSpc>
              <a:spcBef>
                <a:spcPts val="0"/>
              </a:spcBef>
              <a:spcAft>
                <a:spcPts val="0"/>
              </a:spcAft>
              <a:buClr>
                <a:srgbClr val="9CBDD8"/>
              </a:buClr>
              <a:buSzPts val="500"/>
              <a:buFont typeface="Open Sans"/>
              <a:buNone/>
            </a:pPr>
            <a:r>
              <a:t/>
            </a:r>
            <a:endParaRPr b="1"/>
          </a:p>
          <a:p>
            <a:pPr indent="0" lvl="0" marL="0" marR="0" rtl="0" algn="l">
              <a:lnSpc>
                <a:spcPct val="131250"/>
              </a:lnSpc>
              <a:spcBef>
                <a:spcPts val="0"/>
              </a:spcBef>
              <a:spcAft>
                <a:spcPts val="0"/>
              </a:spcAft>
              <a:buClr>
                <a:srgbClr val="9CBDD8"/>
              </a:buClr>
              <a:buSzPts val="500"/>
              <a:buFont typeface="Open Sans"/>
              <a:buNone/>
            </a:pPr>
            <a:r>
              <a:rPr b="1" lang="en"/>
              <a:t>Product Owner: [Your Name]</a:t>
            </a:r>
            <a:endParaRPr b="1"/>
          </a:p>
          <a:p>
            <a:pPr indent="0" lvl="0" marL="0" marR="0" rtl="0" algn="l">
              <a:lnSpc>
                <a:spcPct val="131250"/>
              </a:lnSpc>
              <a:spcBef>
                <a:spcPts val="0"/>
              </a:spcBef>
              <a:spcAft>
                <a:spcPts val="0"/>
              </a:spcAft>
              <a:buClr>
                <a:srgbClr val="9CBDD8"/>
              </a:buClr>
              <a:buSzPts val="500"/>
              <a:buFont typeface="Open Sans"/>
              <a:buNone/>
            </a:pPr>
            <a:r>
              <a:t/>
            </a:r>
            <a:endParaRPr sz="500"/>
          </a:p>
        </p:txBody>
      </p:sp>
      <p:sp>
        <p:nvSpPr>
          <p:cNvPr id="131" name="Google Shape;131;p1"/>
          <p:cNvSpPr txBox="1"/>
          <p:nvPr>
            <p:ph idx="4294967295" type="body"/>
          </p:nvPr>
        </p:nvSpPr>
        <p:spPr>
          <a:xfrm>
            <a:off x="457200" y="4914900"/>
            <a:ext cx="3957600" cy="114300"/>
          </a:xfrm>
          <a:prstGeom prst="rect">
            <a:avLst/>
          </a:prstGeom>
          <a:no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rgbClr val="7D97AD"/>
              </a:buClr>
              <a:buSzPts val="500"/>
              <a:buFont typeface="Open Sans"/>
              <a:buNone/>
            </a:pPr>
            <a:r>
              <a:rPr b="0" i="0" lang="en" sz="700" u="none" cap="none" strike="noStrike">
                <a:solidFill>
                  <a:srgbClr val="7D97AD"/>
                </a:solidFill>
                <a:latin typeface="Open Sans"/>
                <a:ea typeface="Open Sans"/>
                <a:cs typeface="Open Sans"/>
                <a:sym typeface="Open Sans"/>
              </a:rPr>
              <a:t>© 2019 Udacity.  All rights reserved.</a:t>
            </a:r>
            <a:endParaRPr sz="500"/>
          </a:p>
        </p:txBody>
      </p:sp>
    </p:spTree>
  </p:cSld>
  <p:clrMapOvr>
    <a:masterClrMapping/>
  </p:clrMapOvr>
  <p:transition>
    <p:fade thruBlk="1"/>
  </p:transition>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0" name="Shape 200"/>
        <p:cNvGrpSpPr/>
        <p:nvPr/>
      </p:nvGrpSpPr>
      <p:grpSpPr>
        <a:xfrm>
          <a:off x="0" y="0"/>
          <a:ext cx="0" cy="0"/>
          <a:chOff x="0" y="0"/>
          <a:chExt cx="0" cy="0"/>
        </a:xfrm>
      </p:grpSpPr>
      <p:sp>
        <p:nvSpPr>
          <p:cNvPr id="201" name="Google Shape;201;p10"/>
          <p:cNvSpPr txBox="1"/>
          <p:nvPr>
            <p:ph idx="2" type="body"/>
          </p:nvPr>
        </p:nvSpPr>
        <p:spPr>
          <a:xfrm>
            <a:off x="457200" y="4914900"/>
            <a:ext cx="3957600" cy="114300"/>
          </a:xfrm>
          <a:prstGeom prst="rect">
            <a:avLst/>
          </a:prstGeom>
          <a:no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rgbClr val="7D97AD"/>
              </a:buClr>
              <a:buSzPts val="500"/>
              <a:buFont typeface="Open Sans"/>
              <a:buNone/>
            </a:pPr>
            <a:r>
              <a:rPr b="0" i="0" lang="en" sz="700" u="none" cap="none" strike="noStrike">
                <a:solidFill>
                  <a:srgbClr val="7D97AD"/>
                </a:solidFill>
                <a:latin typeface="Open Sans"/>
                <a:ea typeface="Open Sans"/>
                <a:cs typeface="Open Sans"/>
                <a:sym typeface="Open Sans"/>
              </a:rPr>
              <a:t>© 201</a:t>
            </a:r>
            <a:r>
              <a:rPr lang="en"/>
              <a:t>9</a:t>
            </a:r>
            <a:r>
              <a:rPr b="0" i="0" lang="en" sz="700" u="none" cap="none" strike="noStrike">
                <a:solidFill>
                  <a:srgbClr val="7D97AD"/>
                </a:solidFill>
                <a:latin typeface="Open Sans"/>
                <a:ea typeface="Open Sans"/>
                <a:cs typeface="Open Sans"/>
                <a:sym typeface="Open Sans"/>
              </a:rPr>
              <a:t> Udacity.  All rights reserved.</a:t>
            </a:r>
            <a:endParaRPr sz="500"/>
          </a:p>
        </p:txBody>
      </p:sp>
      <p:sp>
        <p:nvSpPr>
          <p:cNvPr id="202" name="Google Shape;202;p10"/>
          <p:cNvSpPr txBox="1"/>
          <p:nvPr>
            <p:ph type="title"/>
          </p:nvPr>
        </p:nvSpPr>
        <p:spPr>
          <a:xfrm>
            <a:off x="381000" y="76200"/>
            <a:ext cx="8229600" cy="595200"/>
          </a:xfrm>
          <a:prstGeom prst="rect">
            <a:avLst/>
          </a:prstGeom>
          <a:no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rgbClr val="2D3D4A"/>
              </a:buClr>
              <a:buSzPts val="500"/>
              <a:buFont typeface="Open Sans"/>
              <a:buNone/>
            </a:pPr>
            <a:r>
              <a:rPr lang="en" sz="2800"/>
              <a:t>Sprint Planning Meeting Preparation</a:t>
            </a:r>
            <a:endParaRPr sz="2800"/>
          </a:p>
        </p:txBody>
      </p:sp>
      <p:sp>
        <p:nvSpPr>
          <p:cNvPr id="203" name="Google Shape;203;p10"/>
          <p:cNvSpPr txBox="1"/>
          <p:nvPr>
            <p:ph idx="12" type="sldNum"/>
          </p:nvPr>
        </p:nvSpPr>
        <p:spPr>
          <a:xfrm>
            <a:off x="8635403" y="4914900"/>
            <a:ext cx="102900" cy="114300"/>
          </a:xfrm>
          <a:prstGeom prst="rect">
            <a:avLst/>
          </a:prstGeom>
          <a:noFill/>
          <a:ln>
            <a:noFill/>
          </a:ln>
        </p:spPr>
        <p:txBody>
          <a:bodyPr anchorCtr="0" anchor="t" bIns="0" lIns="0" spcFirstLastPara="1" rIns="0" wrap="square" tIns="0">
            <a:noAutofit/>
          </a:bodyPr>
          <a:lstStyle/>
          <a:p>
            <a:pPr indent="0" lvl="0" marL="0" rtl="0" algn="ctr">
              <a:lnSpc>
                <a:spcPct val="100000"/>
              </a:lnSpc>
              <a:spcBef>
                <a:spcPts val="0"/>
              </a:spcBef>
              <a:spcAft>
                <a:spcPts val="0"/>
              </a:spcAft>
              <a:buClr>
                <a:srgbClr val="7D97AD"/>
              </a:buClr>
              <a:buSzPts val="700"/>
              <a:buFont typeface="Open Sans"/>
              <a:buNone/>
            </a:pPr>
            <a:fld id="{00000000-1234-1234-1234-123412341234}" type="slidenum">
              <a:rPr lang="en"/>
              <a:t>‹#›</a:t>
            </a:fld>
            <a:endParaRPr>
              <a:solidFill>
                <a:srgbClr val="929292"/>
              </a:solidFill>
            </a:endParaRPr>
          </a:p>
        </p:txBody>
      </p:sp>
      <p:graphicFrame>
        <p:nvGraphicFramePr>
          <p:cNvPr id="204" name="Google Shape;204;p10"/>
          <p:cNvGraphicFramePr/>
          <p:nvPr/>
        </p:nvGraphicFramePr>
        <p:xfrm>
          <a:off x="457200" y="711650"/>
          <a:ext cx="3000000" cy="3000000"/>
        </p:xfrm>
        <a:graphic>
          <a:graphicData uri="http://schemas.openxmlformats.org/drawingml/2006/table">
            <a:tbl>
              <a:tblPr>
                <a:noFill/>
                <a:tableStyleId>{6E943A0F-5956-4700-BAC9-35DB47F86FB8}</a:tableStyleId>
              </a:tblPr>
              <a:tblGrid>
                <a:gridCol w="382850"/>
                <a:gridCol w="7846750"/>
              </a:tblGrid>
              <a:tr h="322425">
                <a:tc gridSpan="2">
                  <a:txBody>
                    <a:bodyPr/>
                    <a:lstStyle/>
                    <a:p>
                      <a:pPr indent="0" lvl="0" marL="0" marR="0" rtl="0" algn="l">
                        <a:lnSpc>
                          <a:spcPct val="115000"/>
                        </a:lnSpc>
                        <a:spcBef>
                          <a:spcPts val="0"/>
                        </a:spcBef>
                        <a:spcAft>
                          <a:spcPts val="0"/>
                        </a:spcAft>
                        <a:buClr>
                          <a:srgbClr val="000000"/>
                        </a:buClr>
                        <a:buSzPts val="1200"/>
                        <a:buFont typeface="Arial"/>
                        <a:buNone/>
                      </a:pPr>
                      <a:r>
                        <a:rPr b="1" lang="en" sz="1200" u="none" cap="none" strike="noStrike">
                          <a:solidFill>
                            <a:srgbClr val="2D3D4A"/>
                          </a:solidFill>
                          <a:latin typeface="Open Sans"/>
                          <a:ea typeface="Open Sans"/>
                          <a:cs typeface="Open Sans"/>
                          <a:sym typeface="Open Sans"/>
                        </a:rPr>
                        <a:t>Sprint Goal</a:t>
                      </a:r>
                      <a:endParaRPr sz="1200" u="none" cap="none" strike="noStrike">
                        <a:solidFill>
                          <a:srgbClr val="9E9E9E"/>
                        </a:solidFill>
                        <a:latin typeface="Open Sans"/>
                        <a:ea typeface="Open Sans"/>
                        <a:cs typeface="Open Sans"/>
                        <a:sym typeface="Open Sans"/>
                      </a:endParaRPr>
                    </a:p>
                  </a:txBody>
                  <a:tcPr marT="91425" marB="91425" marR="91425" marL="91425"/>
                </a:tc>
                <a:tc hMerge="1"/>
              </a:tr>
              <a:tr h="381000">
                <a:tc gridSpan="2">
                  <a:txBody>
                    <a:bodyPr/>
                    <a:lstStyle/>
                    <a:p>
                      <a:pPr indent="0" lvl="0" marL="0" marR="0" rtl="0" algn="l">
                        <a:lnSpc>
                          <a:spcPct val="115000"/>
                        </a:lnSpc>
                        <a:spcBef>
                          <a:spcPts val="0"/>
                        </a:spcBef>
                        <a:spcAft>
                          <a:spcPts val="0"/>
                        </a:spcAft>
                        <a:buClr>
                          <a:srgbClr val="000000"/>
                        </a:buClr>
                        <a:buSzPts val="1200"/>
                        <a:buFont typeface="Arial"/>
                        <a:buNone/>
                      </a:pPr>
                      <a:r>
                        <a:rPr b="1" lang="en" sz="1200" u="none" cap="none" strike="noStrike">
                          <a:solidFill>
                            <a:srgbClr val="9E9E9E"/>
                          </a:solidFill>
                          <a:latin typeface="Open Sans"/>
                          <a:ea typeface="Open Sans"/>
                          <a:cs typeface="Open Sans"/>
                          <a:sym typeface="Open Sans"/>
                        </a:rPr>
                        <a:t>[Remove help text before you submit</a:t>
                      </a:r>
                      <a:r>
                        <a:rPr lang="en" sz="1200" u="none" cap="none" strike="noStrike">
                          <a:solidFill>
                            <a:srgbClr val="9E9E9E"/>
                          </a:solidFill>
                          <a:latin typeface="Open Sans"/>
                          <a:ea typeface="Open Sans"/>
                          <a:cs typeface="Open Sans"/>
                          <a:sym typeface="Open Sans"/>
                        </a:rPr>
                        <a:t>] Limit to 2 sentences</a:t>
                      </a:r>
                      <a:endParaRPr sz="1200" u="none" cap="none" strike="noStrike">
                        <a:latin typeface="Open Sans"/>
                        <a:ea typeface="Open Sans"/>
                        <a:cs typeface="Open Sans"/>
                        <a:sym typeface="Open Sans"/>
                      </a:endParaRPr>
                    </a:p>
                  </a:txBody>
                  <a:tcPr marT="91425" marB="91425" marR="91425" marL="91425"/>
                </a:tc>
                <a:tc hMerge="1"/>
              </a:tr>
              <a:tr h="381000">
                <a:tc gridSpan="2">
                  <a:txBody>
                    <a:bodyPr/>
                    <a:lstStyle/>
                    <a:p>
                      <a:pPr indent="0" lvl="0" marL="0" marR="0" rtl="0" algn="l">
                        <a:lnSpc>
                          <a:spcPct val="115000"/>
                        </a:lnSpc>
                        <a:spcBef>
                          <a:spcPts val="0"/>
                        </a:spcBef>
                        <a:spcAft>
                          <a:spcPts val="0"/>
                        </a:spcAft>
                        <a:buClr>
                          <a:srgbClr val="000000"/>
                        </a:buClr>
                        <a:buSzPts val="1200"/>
                        <a:buFont typeface="Arial"/>
                        <a:buNone/>
                      </a:pPr>
                      <a:r>
                        <a:rPr b="1" lang="en" sz="1200" u="none" cap="none" strike="noStrike">
                          <a:solidFill>
                            <a:srgbClr val="2D3D4A"/>
                          </a:solidFill>
                          <a:latin typeface="Open Sans"/>
                          <a:ea typeface="Open Sans"/>
                          <a:cs typeface="Open Sans"/>
                          <a:sym typeface="Open Sans"/>
                        </a:rPr>
                        <a:t>Sprint Backlog (</a:t>
                      </a:r>
                      <a:r>
                        <a:rPr lang="en" sz="1200" u="none" cap="none" strike="noStrike">
                          <a:solidFill>
                            <a:srgbClr val="2D3D4A"/>
                          </a:solidFill>
                          <a:latin typeface="Open Sans"/>
                          <a:ea typeface="Open Sans"/>
                          <a:cs typeface="Open Sans"/>
                          <a:sym typeface="Open Sans"/>
                        </a:rPr>
                        <a:t>list the prioritized </a:t>
                      </a:r>
                      <a:r>
                        <a:rPr b="1" lang="en" sz="1200" u="none" cap="none" strike="noStrike">
                          <a:solidFill>
                            <a:srgbClr val="2D3D4A"/>
                          </a:solidFill>
                          <a:latin typeface="Open Sans"/>
                          <a:ea typeface="Open Sans"/>
                          <a:cs typeface="Open Sans"/>
                          <a:sym typeface="Open Sans"/>
                        </a:rPr>
                        <a:t>user-stories</a:t>
                      </a:r>
                      <a:r>
                        <a:rPr lang="en" sz="1200" u="none" cap="none" strike="noStrike">
                          <a:solidFill>
                            <a:srgbClr val="2D3D4A"/>
                          </a:solidFill>
                          <a:latin typeface="Open Sans"/>
                          <a:ea typeface="Open Sans"/>
                          <a:cs typeface="Open Sans"/>
                          <a:sym typeface="Open Sans"/>
                        </a:rPr>
                        <a:t> from the product backlog)</a:t>
                      </a:r>
                      <a:endParaRPr sz="1200" u="none" cap="none" strike="noStrike">
                        <a:latin typeface="Open Sans"/>
                        <a:ea typeface="Open Sans"/>
                        <a:cs typeface="Open Sans"/>
                        <a:sym typeface="Open Sans"/>
                      </a:endParaRPr>
                    </a:p>
                  </a:txBody>
                  <a:tcPr marT="91425" marB="91425" marR="91425" marL="91425"/>
                </a:tc>
                <a:tc hMerge="1"/>
              </a:tr>
              <a:tr h="381000">
                <a:tc>
                  <a:txBody>
                    <a:bodyPr/>
                    <a:lstStyle/>
                    <a:p>
                      <a:pPr indent="0" lvl="0" marL="0" marR="0" rtl="0" algn="l">
                        <a:lnSpc>
                          <a:spcPct val="100000"/>
                        </a:lnSpc>
                        <a:spcBef>
                          <a:spcPts val="0"/>
                        </a:spcBef>
                        <a:spcAft>
                          <a:spcPts val="0"/>
                        </a:spcAft>
                        <a:buClr>
                          <a:srgbClr val="000000"/>
                        </a:buClr>
                        <a:buSzPts val="1200"/>
                        <a:buFont typeface="Arial"/>
                        <a:buNone/>
                      </a:pPr>
                      <a:r>
                        <a:rPr lang="en" sz="1200" u="none" cap="none" strike="noStrike">
                          <a:latin typeface="Open Sans"/>
                          <a:ea typeface="Open Sans"/>
                          <a:cs typeface="Open Sans"/>
                          <a:sym typeface="Open Sans"/>
                        </a:rPr>
                        <a:t>1</a:t>
                      </a:r>
                      <a:endParaRPr sz="1200" u="none" cap="none" strike="noStrike">
                        <a:latin typeface="Open Sans"/>
                        <a:ea typeface="Open Sans"/>
                        <a:cs typeface="Open Sans"/>
                        <a:sym typeface="Open Sans"/>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1200"/>
                        <a:buFont typeface="Arial"/>
                        <a:buNone/>
                      </a:pPr>
                      <a:r>
                        <a:t/>
                      </a:r>
                      <a:endParaRPr sz="1200" u="none" cap="none" strike="noStrike">
                        <a:solidFill>
                          <a:srgbClr val="2D3D4A"/>
                        </a:solidFill>
                        <a:latin typeface="Open Sans"/>
                        <a:ea typeface="Open Sans"/>
                        <a:cs typeface="Open Sans"/>
                        <a:sym typeface="Open Sans"/>
                      </a:endParaRPr>
                    </a:p>
                  </a:txBody>
                  <a:tcPr marT="91425" marB="91425" marR="91425" marL="91425"/>
                </a:tc>
              </a:tr>
              <a:tr h="381000">
                <a:tc>
                  <a:txBody>
                    <a:bodyPr/>
                    <a:lstStyle/>
                    <a:p>
                      <a:pPr indent="0" lvl="0" marL="0" marR="0" rtl="0" algn="l">
                        <a:lnSpc>
                          <a:spcPct val="100000"/>
                        </a:lnSpc>
                        <a:spcBef>
                          <a:spcPts val="0"/>
                        </a:spcBef>
                        <a:spcAft>
                          <a:spcPts val="0"/>
                        </a:spcAft>
                        <a:buClr>
                          <a:srgbClr val="000000"/>
                        </a:buClr>
                        <a:buSzPts val="1200"/>
                        <a:buFont typeface="Arial"/>
                        <a:buNone/>
                      </a:pPr>
                      <a:r>
                        <a:rPr lang="en" sz="1200" u="none" cap="none" strike="noStrike">
                          <a:latin typeface="Open Sans"/>
                          <a:ea typeface="Open Sans"/>
                          <a:cs typeface="Open Sans"/>
                          <a:sym typeface="Open Sans"/>
                        </a:rPr>
                        <a:t>2</a:t>
                      </a:r>
                      <a:endParaRPr sz="1200" u="none" cap="none" strike="noStrike">
                        <a:latin typeface="Open Sans"/>
                        <a:ea typeface="Open Sans"/>
                        <a:cs typeface="Open Sans"/>
                        <a:sym typeface="Open Sans"/>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1200"/>
                        <a:buFont typeface="Arial"/>
                        <a:buNone/>
                      </a:pPr>
                      <a:r>
                        <a:t/>
                      </a:r>
                      <a:endParaRPr sz="1200" u="none" cap="none" strike="noStrike">
                        <a:solidFill>
                          <a:srgbClr val="2D3D4A"/>
                        </a:solidFill>
                        <a:latin typeface="Open Sans"/>
                        <a:ea typeface="Open Sans"/>
                        <a:cs typeface="Open Sans"/>
                        <a:sym typeface="Open Sans"/>
                      </a:endParaRPr>
                    </a:p>
                  </a:txBody>
                  <a:tcPr marT="91425" marB="91425" marR="91425" marL="91425"/>
                </a:tc>
              </a:tr>
              <a:tr h="381000">
                <a:tc>
                  <a:txBody>
                    <a:bodyPr/>
                    <a:lstStyle/>
                    <a:p>
                      <a:pPr indent="0" lvl="0" marL="0" marR="0" rtl="0" algn="l">
                        <a:lnSpc>
                          <a:spcPct val="100000"/>
                        </a:lnSpc>
                        <a:spcBef>
                          <a:spcPts val="0"/>
                        </a:spcBef>
                        <a:spcAft>
                          <a:spcPts val="0"/>
                        </a:spcAft>
                        <a:buClr>
                          <a:srgbClr val="000000"/>
                        </a:buClr>
                        <a:buSzPts val="1200"/>
                        <a:buFont typeface="Arial"/>
                        <a:buNone/>
                      </a:pPr>
                      <a:r>
                        <a:rPr lang="en" sz="1200" u="none" cap="none" strike="noStrike">
                          <a:latin typeface="Open Sans"/>
                          <a:ea typeface="Open Sans"/>
                          <a:cs typeface="Open Sans"/>
                          <a:sym typeface="Open Sans"/>
                        </a:rPr>
                        <a:t>3</a:t>
                      </a:r>
                      <a:endParaRPr sz="1200" u="none" cap="none" strike="noStrike">
                        <a:latin typeface="Open Sans"/>
                        <a:ea typeface="Open Sans"/>
                        <a:cs typeface="Open Sans"/>
                        <a:sym typeface="Open Sans"/>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1200"/>
                        <a:buFont typeface="Arial"/>
                        <a:buNone/>
                      </a:pPr>
                      <a:r>
                        <a:t/>
                      </a:r>
                      <a:endParaRPr sz="1200" u="none" cap="none" strike="noStrike">
                        <a:solidFill>
                          <a:srgbClr val="2D3D4A"/>
                        </a:solidFill>
                        <a:latin typeface="Open Sans"/>
                        <a:ea typeface="Open Sans"/>
                        <a:cs typeface="Open Sans"/>
                        <a:sym typeface="Open Sans"/>
                      </a:endParaRPr>
                    </a:p>
                  </a:txBody>
                  <a:tcPr marT="91425" marB="91425" marR="91425" marL="91425"/>
                </a:tc>
              </a:tr>
              <a:tr h="381000">
                <a:tc>
                  <a:txBody>
                    <a:bodyPr/>
                    <a:lstStyle/>
                    <a:p>
                      <a:pPr indent="0" lvl="0" marL="0" marR="0" rtl="0" algn="l">
                        <a:lnSpc>
                          <a:spcPct val="100000"/>
                        </a:lnSpc>
                        <a:spcBef>
                          <a:spcPts val="0"/>
                        </a:spcBef>
                        <a:spcAft>
                          <a:spcPts val="0"/>
                        </a:spcAft>
                        <a:buClr>
                          <a:srgbClr val="000000"/>
                        </a:buClr>
                        <a:buSzPts val="1200"/>
                        <a:buFont typeface="Arial"/>
                        <a:buNone/>
                      </a:pPr>
                      <a:r>
                        <a:rPr lang="en" sz="1200" u="none" cap="none" strike="noStrike">
                          <a:latin typeface="Open Sans"/>
                          <a:ea typeface="Open Sans"/>
                          <a:cs typeface="Open Sans"/>
                          <a:sym typeface="Open Sans"/>
                        </a:rPr>
                        <a:t>4</a:t>
                      </a:r>
                      <a:endParaRPr sz="1200" u="none" cap="none" strike="noStrike">
                        <a:latin typeface="Open Sans"/>
                        <a:ea typeface="Open Sans"/>
                        <a:cs typeface="Open Sans"/>
                        <a:sym typeface="Open Sans"/>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1200"/>
                        <a:buFont typeface="Arial"/>
                        <a:buNone/>
                      </a:pPr>
                      <a:r>
                        <a:t/>
                      </a:r>
                      <a:endParaRPr sz="1200" u="none" cap="none" strike="noStrike">
                        <a:solidFill>
                          <a:srgbClr val="2D3D4A"/>
                        </a:solidFill>
                        <a:latin typeface="Open Sans"/>
                        <a:ea typeface="Open Sans"/>
                        <a:cs typeface="Open Sans"/>
                        <a:sym typeface="Open Sans"/>
                      </a:endParaRPr>
                    </a:p>
                  </a:txBody>
                  <a:tcPr marT="91425" marB="91425" marR="91425" marL="91425"/>
                </a:tc>
              </a:tr>
              <a:tr h="381000">
                <a:tc>
                  <a:txBody>
                    <a:bodyPr/>
                    <a:lstStyle/>
                    <a:p>
                      <a:pPr indent="0" lvl="0" marL="0" marR="0" rtl="0" algn="l">
                        <a:lnSpc>
                          <a:spcPct val="100000"/>
                        </a:lnSpc>
                        <a:spcBef>
                          <a:spcPts val="0"/>
                        </a:spcBef>
                        <a:spcAft>
                          <a:spcPts val="0"/>
                        </a:spcAft>
                        <a:buClr>
                          <a:srgbClr val="000000"/>
                        </a:buClr>
                        <a:buSzPts val="1200"/>
                        <a:buFont typeface="Arial"/>
                        <a:buNone/>
                      </a:pPr>
                      <a:r>
                        <a:rPr lang="en" sz="1200" u="none" cap="none" strike="noStrike">
                          <a:latin typeface="Open Sans"/>
                          <a:ea typeface="Open Sans"/>
                          <a:cs typeface="Open Sans"/>
                          <a:sym typeface="Open Sans"/>
                        </a:rPr>
                        <a:t>5</a:t>
                      </a:r>
                      <a:endParaRPr sz="1200" u="none" cap="none" strike="noStrike">
                        <a:latin typeface="Open Sans"/>
                        <a:ea typeface="Open Sans"/>
                        <a:cs typeface="Open Sans"/>
                        <a:sym typeface="Open Sans"/>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1200"/>
                        <a:buFont typeface="Arial"/>
                        <a:buNone/>
                      </a:pPr>
                      <a:r>
                        <a:t/>
                      </a:r>
                      <a:endParaRPr sz="1200" u="none" cap="none" strike="noStrike">
                        <a:solidFill>
                          <a:srgbClr val="2D3D4A"/>
                        </a:solidFill>
                        <a:latin typeface="Open Sans"/>
                        <a:ea typeface="Open Sans"/>
                        <a:cs typeface="Open Sans"/>
                        <a:sym typeface="Open Sans"/>
                      </a:endParaRPr>
                    </a:p>
                  </a:txBody>
                  <a:tcPr marT="91425" marB="91425" marR="91425" marL="91425"/>
                </a:tc>
              </a:tr>
              <a:tr h="381000">
                <a:tc gridSpan="2">
                  <a:txBody>
                    <a:bodyPr/>
                    <a:lstStyle/>
                    <a:p>
                      <a:pPr indent="0" lvl="0" marL="0" marR="0" rtl="0" algn="l">
                        <a:lnSpc>
                          <a:spcPct val="115000"/>
                        </a:lnSpc>
                        <a:spcBef>
                          <a:spcPts val="0"/>
                        </a:spcBef>
                        <a:spcAft>
                          <a:spcPts val="0"/>
                        </a:spcAft>
                        <a:buClr>
                          <a:srgbClr val="000000"/>
                        </a:buClr>
                        <a:buSzPts val="1200"/>
                        <a:buFont typeface="Arial"/>
                        <a:buNone/>
                      </a:pPr>
                      <a:r>
                        <a:rPr b="1" lang="en" sz="1200" u="none" cap="none" strike="noStrike">
                          <a:solidFill>
                            <a:srgbClr val="2D3D4A"/>
                          </a:solidFill>
                          <a:latin typeface="Open Sans"/>
                          <a:ea typeface="Open Sans"/>
                          <a:cs typeface="Open Sans"/>
                          <a:sym typeface="Open Sans"/>
                        </a:rPr>
                        <a:t>Sprint Prioritization Logic</a:t>
                      </a:r>
                      <a:endParaRPr sz="1200" u="none" cap="none" strike="noStrike">
                        <a:latin typeface="Open Sans"/>
                        <a:ea typeface="Open Sans"/>
                        <a:cs typeface="Open Sans"/>
                        <a:sym typeface="Open Sans"/>
                      </a:endParaRPr>
                    </a:p>
                  </a:txBody>
                  <a:tcPr marT="91425" marB="91425" marR="91425" marL="91425"/>
                </a:tc>
                <a:tc hMerge="1"/>
              </a:tr>
              <a:tr h="381000">
                <a:tc gridSpan="2">
                  <a:txBody>
                    <a:bodyPr/>
                    <a:lstStyle/>
                    <a:p>
                      <a:pPr indent="0" lvl="0" marL="0" marR="0" rtl="0" algn="l">
                        <a:lnSpc>
                          <a:spcPct val="115000"/>
                        </a:lnSpc>
                        <a:spcBef>
                          <a:spcPts val="0"/>
                        </a:spcBef>
                        <a:spcAft>
                          <a:spcPts val="0"/>
                        </a:spcAft>
                        <a:buClr>
                          <a:srgbClr val="000000"/>
                        </a:buClr>
                        <a:buSzPts val="1200"/>
                        <a:buFont typeface="Arial"/>
                        <a:buNone/>
                      </a:pPr>
                      <a:r>
                        <a:rPr lang="en" sz="1200" u="none" cap="none" strike="noStrike">
                          <a:solidFill>
                            <a:srgbClr val="9E9E9E"/>
                          </a:solidFill>
                          <a:latin typeface="Open Sans"/>
                          <a:ea typeface="Open Sans"/>
                          <a:cs typeface="Open Sans"/>
                          <a:sym typeface="Open Sans"/>
                        </a:rPr>
                        <a:t>[</a:t>
                      </a:r>
                      <a:r>
                        <a:rPr b="1" lang="en" sz="1200" u="none" cap="none" strike="noStrike">
                          <a:solidFill>
                            <a:srgbClr val="9E9E9E"/>
                          </a:solidFill>
                          <a:latin typeface="Open Sans"/>
                          <a:ea typeface="Open Sans"/>
                          <a:cs typeface="Open Sans"/>
                          <a:sym typeface="Open Sans"/>
                        </a:rPr>
                        <a:t>Remove help text before you submit</a:t>
                      </a:r>
                      <a:r>
                        <a:rPr lang="en" sz="1200" u="none" cap="none" strike="noStrike">
                          <a:solidFill>
                            <a:srgbClr val="9E9E9E"/>
                          </a:solidFill>
                          <a:latin typeface="Open Sans"/>
                          <a:ea typeface="Open Sans"/>
                          <a:cs typeface="Open Sans"/>
                          <a:sym typeface="Open Sans"/>
                        </a:rPr>
                        <a:t>] Limit to 2 bullets</a:t>
                      </a:r>
                      <a:endParaRPr sz="1200" u="none" cap="none" strike="noStrike">
                        <a:latin typeface="Open Sans"/>
                        <a:ea typeface="Open Sans"/>
                        <a:cs typeface="Open Sans"/>
                        <a:sym typeface="Open Sans"/>
                      </a:endParaRPr>
                    </a:p>
                  </a:txBody>
                  <a:tcPr marT="91425" marB="91425" marR="91425" marL="91425"/>
                </a:tc>
                <a:tc hMerge="1"/>
              </a:tr>
            </a:tbl>
          </a:graphicData>
        </a:graphic>
      </p:graphicFrame>
    </p:spTree>
  </p:cSld>
  <p:clrMapOvr>
    <a:masterClrMapping/>
  </p:clrMapOvr>
  <p:transition>
    <p:fade thruBlk="1"/>
  </p:transition>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8" name="Shape 208"/>
        <p:cNvGrpSpPr/>
        <p:nvPr/>
      </p:nvGrpSpPr>
      <p:grpSpPr>
        <a:xfrm>
          <a:off x="0" y="0"/>
          <a:ext cx="0" cy="0"/>
          <a:chOff x="0" y="0"/>
          <a:chExt cx="0" cy="0"/>
        </a:xfrm>
      </p:grpSpPr>
      <p:sp>
        <p:nvSpPr>
          <p:cNvPr id="209" name="Google Shape;209;p11"/>
          <p:cNvSpPr txBox="1"/>
          <p:nvPr>
            <p:ph type="title"/>
          </p:nvPr>
        </p:nvSpPr>
        <p:spPr>
          <a:xfrm>
            <a:off x="381000" y="76200"/>
            <a:ext cx="8229600" cy="595200"/>
          </a:xfrm>
          <a:prstGeom prst="rect">
            <a:avLst/>
          </a:prstGeom>
          <a:noFill/>
          <a:ln>
            <a:noFill/>
          </a:ln>
        </p:spPr>
        <p:txBody>
          <a:bodyPr anchorCtr="0" anchor="t" bIns="34275" lIns="34275" spcFirstLastPara="1" rIns="34275" wrap="square" tIns="34275">
            <a:noAutofit/>
          </a:bodyPr>
          <a:lstStyle/>
          <a:p>
            <a:pPr indent="0" lvl="0" marL="0" rtl="0" algn="l">
              <a:lnSpc>
                <a:spcPct val="100000"/>
              </a:lnSpc>
              <a:spcBef>
                <a:spcPts val="0"/>
              </a:spcBef>
              <a:spcAft>
                <a:spcPts val="0"/>
              </a:spcAft>
              <a:buSzPts val="500"/>
              <a:buNone/>
            </a:pPr>
            <a:r>
              <a:rPr lang="en" sz="2800"/>
              <a:t>Detailed User Stories</a:t>
            </a:r>
            <a:endParaRPr sz="2800"/>
          </a:p>
        </p:txBody>
      </p:sp>
      <p:sp>
        <p:nvSpPr>
          <p:cNvPr id="210" name="Google Shape;210;p11"/>
          <p:cNvSpPr txBox="1"/>
          <p:nvPr>
            <p:ph idx="3" type="body"/>
          </p:nvPr>
        </p:nvSpPr>
        <p:spPr>
          <a:xfrm>
            <a:off x="339700" y="958875"/>
            <a:ext cx="4415100" cy="3452400"/>
          </a:xfrm>
          <a:prstGeom prst="rect">
            <a:avLst/>
          </a:prstGeom>
          <a:noFill/>
          <a:ln>
            <a:noFill/>
          </a:ln>
        </p:spPr>
        <p:txBody>
          <a:bodyPr anchorCtr="0" anchor="t" bIns="34275" lIns="34275" spcFirstLastPara="1" rIns="34275" wrap="square" tIns="34275">
            <a:noAutofit/>
          </a:bodyPr>
          <a:lstStyle/>
          <a:p>
            <a:pPr indent="0" lvl="0" marL="0" rtl="0" algn="l">
              <a:lnSpc>
                <a:spcPct val="115000"/>
              </a:lnSpc>
              <a:spcBef>
                <a:spcPts val="0"/>
              </a:spcBef>
              <a:spcAft>
                <a:spcPts val="0"/>
              </a:spcAft>
              <a:buSzPts val="1400"/>
              <a:buNone/>
            </a:pPr>
            <a:r>
              <a:rPr b="1" lang="en" sz="1200">
                <a:solidFill>
                  <a:srgbClr val="2D3D4A"/>
                </a:solidFill>
              </a:rPr>
              <a:t>From the sprint planning meeting,</a:t>
            </a:r>
            <a:endParaRPr b="1" sz="1200">
              <a:solidFill>
                <a:srgbClr val="2D3D4A"/>
              </a:solidFill>
            </a:endParaRPr>
          </a:p>
          <a:p>
            <a:pPr indent="-304800" lvl="0" marL="457200" rtl="0" algn="l">
              <a:lnSpc>
                <a:spcPct val="115000"/>
              </a:lnSpc>
              <a:spcBef>
                <a:spcPts val="0"/>
              </a:spcBef>
              <a:spcAft>
                <a:spcPts val="0"/>
              </a:spcAft>
              <a:buClr>
                <a:srgbClr val="2D3D4A"/>
              </a:buClr>
              <a:buSzPts val="1200"/>
              <a:buChar char="●"/>
            </a:pPr>
            <a:r>
              <a:rPr lang="en" sz="1200">
                <a:solidFill>
                  <a:srgbClr val="2D3D4A"/>
                </a:solidFill>
              </a:rPr>
              <a:t>Pick any two from the five stories and write detailed user-stories with acceptance criteria</a:t>
            </a:r>
            <a:r>
              <a:rPr lang="en" sz="1200"/>
              <a:t>. </a:t>
            </a:r>
            <a:r>
              <a:rPr lang="en" sz="1200">
                <a:solidFill>
                  <a:srgbClr val="2D3D4A"/>
                </a:solidFill>
              </a:rPr>
              <a:t>For the </a:t>
            </a:r>
            <a:r>
              <a:rPr lang="en" sz="1200"/>
              <a:t>‘</a:t>
            </a:r>
            <a:r>
              <a:rPr lang="en" sz="1200">
                <a:solidFill>
                  <a:srgbClr val="2D3D4A"/>
                </a:solidFill>
              </a:rPr>
              <a:t>Acceptance Criteria</a:t>
            </a:r>
            <a:r>
              <a:rPr lang="en" sz="1200"/>
              <a:t>’</a:t>
            </a:r>
            <a:endParaRPr sz="1200">
              <a:solidFill>
                <a:srgbClr val="2D3D4A"/>
              </a:solidFill>
            </a:endParaRPr>
          </a:p>
          <a:p>
            <a:pPr indent="-304800" lvl="1" marL="914400" rtl="0" algn="l">
              <a:lnSpc>
                <a:spcPct val="115000"/>
              </a:lnSpc>
              <a:spcBef>
                <a:spcPts val="0"/>
              </a:spcBef>
              <a:spcAft>
                <a:spcPts val="0"/>
              </a:spcAft>
              <a:buClr>
                <a:srgbClr val="2D3D4A"/>
              </a:buClr>
              <a:buSzPts val="1200"/>
              <a:buChar char="○"/>
            </a:pPr>
            <a:r>
              <a:rPr lang="en" sz="1200">
                <a:solidFill>
                  <a:srgbClr val="2D3D4A"/>
                </a:solidFill>
              </a:rPr>
              <a:t>List your usability criteria along with design (prototype or mock from Course 2) that will be used by engineering to build and QA to test the feature.</a:t>
            </a:r>
            <a:endParaRPr sz="1200">
              <a:solidFill>
                <a:srgbClr val="2D3D4A"/>
              </a:solidFill>
            </a:endParaRPr>
          </a:p>
          <a:p>
            <a:pPr indent="-304800" lvl="1" marL="914400" rtl="0" algn="l">
              <a:lnSpc>
                <a:spcPct val="115000"/>
              </a:lnSpc>
              <a:spcBef>
                <a:spcPts val="0"/>
              </a:spcBef>
              <a:spcAft>
                <a:spcPts val="0"/>
              </a:spcAft>
              <a:buClr>
                <a:srgbClr val="2D3D4A"/>
              </a:buClr>
              <a:buSzPts val="1200"/>
              <a:buChar char="○"/>
            </a:pPr>
            <a:r>
              <a:rPr lang="en" sz="1200">
                <a:solidFill>
                  <a:srgbClr val="2D3D4A"/>
                </a:solidFill>
              </a:rPr>
              <a:t>Include negative scenarios, non-functional requirements (e.g mobile-responsive, ADA compliant, acceptable page load time etc) that engineering team needs to incorporate while building this functionality to call the feature as complete</a:t>
            </a:r>
            <a:endParaRPr sz="1200">
              <a:solidFill>
                <a:srgbClr val="2D3D4A"/>
              </a:solidFill>
            </a:endParaRPr>
          </a:p>
          <a:p>
            <a:pPr indent="-304800" lvl="0" marL="457200" rtl="0" algn="l">
              <a:lnSpc>
                <a:spcPct val="115000"/>
              </a:lnSpc>
              <a:spcBef>
                <a:spcPts val="0"/>
              </a:spcBef>
              <a:spcAft>
                <a:spcPts val="0"/>
              </a:spcAft>
              <a:buClr>
                <a:srgbClr val="2D3D4A"/>
              </a:buClr>
              <a:buSzPts val="1200"/>
              <a:buChar char="•"/>
            </a:pPr>
            <a:r>
              <a:rPr lang="en" sz="1200">
                <a:solidFill>
                  <a:srgbClr val="2D3D4A"/>
                </a:solidFill>
              </a:rPr>
              <a:t>Don’t forget to </a:t>
            </a:r>
            <a:r>
              <a:rPr b="1" lang="en" sz="1200">
                <a:solidFill>
                  <a:srgbClr val="2D3D4A"/>
                </a:solidFill>
              </a:rPr>
              <a:t>share your assumptions</a:t>
            </a:r>
            <a:r>
              <a:rPr lang="en" sz="1200">
                <a:solidFill>
                  <a:srgbClr val="2D3D4A"/>
                </a:solidFill>
              </a:rPr>
              <a:t> that were used to add specific non-functional requirements</a:t>
            </a:r>
            <a:endParaRPr sz="1200">
              <a:solidFill>
                <a:srgbClr val="2D3D4A"/>
              </a:solidFill>
            </a:endParaRPr>
          </a:p>
          <a:p>
            <a:pPr indent="0" lvl="0" marL="0" rtl="0" algn="l">
              <a:lnSpc>
                <a:spcPct val="115000"/>
              </a:lnSpc>
              <a:spcBef>
                <a:spcPts val="0"/>
              </a:spcBef>
              <a:spcAft>
                <a:spcPts val="0"/>
              </a:spcAft>
              <a:buSzPts val="1400"/>
              <a:buNone/>
            </a:pPr>
            <a:r>
              <a:t/>
            </a:r>
            <a:endParaRPr sz="1200">
              <a:solidFill>
                <a:srgbClr val="2D3D4A"/>
              </a:solidFill>
            </a:endParaRPr>
          </a:p>
          <a:p>
            <a:pPr indent="0" lvl="0" marL="0" rtl="0" algn="l">
              <a:lnSpc>
                <a:spcPct val="115000"/>
              </a:lnSpc>
              <a:spcBef>
                <a:spcPts val="700"/>
              </a:spcBef>
              <a:spcAft>
                <a:spcPts val="0"/>
              </a:spcAft>
              <a:buSzPts val="1400"/>
              <a:buNone/>
            </a:pPr>
            <a:r>
              <a:t/>
            </a:r>
            <a:endParaRPr sz="1200">
              <a:solidFill>
                <a:srgbClr val="2D3D4A"/>
              </a:solidFill>
            </a:endParaRPr>
          </a:p>
        </p:txBody>
      </p:sp>
      <p:sp>
        <p:nvSpPr>
          <p:cNvPr id="211" name="Google Shape;211;p11"/>
          <p:cNvSpPr txBox="1"/>
          <p:nvPr/>
        </p:nvSpPr>
        <p:spPr>
          <a:xfrm>
            <a:off x="263500" y="617325"/>
            <a:ext cx="8748000" cy="289800"/>
          </a:xfrm>
          <a:prstGeom prst="rect">
            <a:avLst/>
          </a:prstGeom>
          <a:noFill/>
          <a:ln>
            <a:noFill/>
          </a:ln>
        </p:spPr>
        <p:txBody>
          <a:bodyPr anchorCtr="0" anchor="t" bIns="91425" lIns="91425" spcFirstLastPara="1" rIns="91425" wrap="square" tIns="91425">
            <a:noAutofit/>
          </a:bodyPr>
          <a:lstStyle/>
          <a:p>
            <a:pPr indent="0" lvl="0" marL="0" marR="0" rtl="0" algn="l">
              <a:lnSpc>
                <a:spcPct val="115000"/>
              </a:lnSpc>
              <a:spcBef>
                <a:spcPts val="0"/>
              </a:spcBef>
              <a:spcAft>
                <a:spcPts val="0"/>
              </a:spcAft>
              <a:buClr>
                <a:srgbClr val="000000"/>
              </a:buClr>
              <a:buSzPts val="1200"/>
              <a:buFont typeface="Arial"/>
              <a:buNone/>
            </a:pPr>
            <a:r>
              <a:rPr b="0" i="0" lang="en" sz="1200" u="none" cap="none" strike="noStrike">
                <a:solidFill>
                  <a:srgbClr val="02B3E4"/>
                </a:solidFill>
                <a:latin typeface="Open Sans"/>
                <a:ea typeface="Open Sans"/>
                <a:cs typeface="Open Sans"/>
                <a:sym typeface="Open Sans"/>
              </a:rPr>
              <a:t>Use the information below to understand what is expected and use the next slide to share your answers</a:t>
            </a:r>
            <a:endParaRPr b="0" i="0" sz="1200" u="none" cap="none" strike="noStrike">
              <a:solidFill>
                <a:srgbClr val="02B3E4"/>
              </a:solidFill>
              <a:latin typeface="Open Sans"/>
              <a:ea typeface="Open Sans"/>
              <a:cs typeface="Open Sans"/>
              <a:sym typeface="Open Sans"/>
            </a:endParaRPr>
          </a:p>
        </p:txBody>
      </p:sp>
      <p:sp>
        <p:nvSpPr>
          <p:cNvPr id="212" name="Google Shape;212;p11"/>
          <p:cNvSpPr txBox="1"/>
          <p:nvPr/>
        </p:nvSpPr>
        <p:spPr>
          <a:xfrm>
            <a:off x="4788425" y="929250"/>
            <a:ext cx="3970500" cy="3741900"/>
          </a:xfrm>
          <a:prstGeom prst="rect">
            <a:avLst/>
          </a:prstGeom>
          <a:noFill/>
          <a:ln>
            <a:noFill/>
          </a:ln>
        </p:spPr>
        <p:txBody>
          <a:bodyPr anchorCtr="0" anchor="t" bIns="0" lIns="0" spcFirstLastPara="1" rIns="0" wrap="square" tIns="0">
            <a:noAutofit/>
          </a:bodyPr>
          <a:lstStyle/>
          <a:p>
            <a:pPr indent="0" lvl="0" marL="0" marR="0" rtl="0" algn="l">
              <a:lnSpc>
                <a:spcPct val="115000"/>
              </a:lnSpc>
              <a:spcBef>
                <a:spcPts val="700"/>
              </a:spcBef>
              <a:spcAft>
                <a:spcPts val="0"/>
              </a:spcAft>
              <a:buClr>
                <a:srgbClr val="000000"/>
              </a:buClr>
              <a:buSzPts val="1200"/>
              <a:buFont typeface="Arial"/>
              <a:buNone/>
            </a:pPr>
            <a:r>
              <a:rPr b="1" i="0" lang="en" sz="1200" u="none" cap="none" strike="noStrike">
                <a:solidFill>
                  <a:schemeClr val="accent4"/>
                </a:solidFill>
                <a:latin typeface="Open Sans"/>
                <a:ea typeface="Open Sans"/>
                <a:cs typeface="Open Sans"/>
                <a:sym typeface="Open Sans"/>
              </a:rPr>
              <a:t>EXAMPLE</a:t>
            </a:r>
            <a:endParaRPr b="1" i="0" sz="1200" u="none" cap="none" strike="noStrike">
              <a:solidFill>
                <a:schemeClr val="accent4"/>
              </a:solidFill>
              <a:latin typeface="Open Sans"/>
              <a:ea typeface="Open Sans"/>
              <a:cs typeface="Open Sans"/>
              <a:sym typeface="Open Sans"/>
            </a:endParaRPr>
          </a:p>
          <a:p>
            <a:pPr indent="0" lvl="0" marL="0" marR="0" rtl="0" algn="l">
              <a:lnSpc>
                <a:spcPct val="115000"/>
              </a:lnSpc>
              <a:spcBef>
                <a:spcPts val="700"/>
              </a:spcBef>
              <a:spcAft>
                <a:spcPts val="0"/>
              </a:spcAft>
              <a:buClr>
                <a:srgbClr val="000000"/>
              </a:buClr>
              <a:buSzPts val="1200"/>
              <a:buFont typeface="Arial"/>
              <a:buNone/>
            </a:pPr>
            <a:r>
              <a:rPr b="0" i="0" lang="en" sz="1200" u="none" cap="none" strike="noStrike">
                <a:solidFill>
                  <a:schemeClr val="accent4"/>
                </a:solidFill>
                <a:latin typeface="Open Sans"/>
                <a:ea typeface="Open Sans"/>
                <a:cs typeface="Open Sans"/>
                <a:sym typeface="Open Sans"/>
              </a:rPr>
              <a:t>As a KP patient, I want to find the &lt;product-name&gt;, so that I can access the feature to start exploring</a:t>
            </a:r>
            <a:endParaRPr b="0" i="0" sz="1200" u="none" cap="none" strike="noStrike">
              <a:solidFill>
                <a:schemeClr val="accent4"/>
              </a:solidFill>
              <a:latin typeface="Open Sans"/>
              <a:ea typeface="Open Sans"/>
              <a:cs typeface="Open Sans"/>
              <a:sym typeface="Open Sans"/>
            </a:endParaRPr>
          </a:p>
          <a:p>
            <a:pPr indent="0" lvl="0" marL="0" marR="0" rtl="0" algn="l">
              <a:lnSpc>
                <a:spcPct val="115000"/>
              </a:lnSpc>
              <a:spcBef>
                <a:spcPts val="700"/>
              </a:spcBef>
              <a:spcAft>
                <a:spcPts val="0"/>
              </a:spcAft>
              <a:buClr>
                <a:srgbClr val="000000"/>
              </a:buClr>
              <a:buSzPts val="1200"/>
              <a:buFont typeface="Arial"/>
              <a:buNone/>
            </a:pPr>
            <a:r>
              <a:rPr b="0" i="0" lang="en" sz="1200" u="sng" cap="none" strike="noStrike">
                <a:solidFill>
                  <a:schemeClr val="accent4"/>
                </a:solidFill>
                <a:latin typeface="Open Sans"/>
                <a:ea typeface="Open Sans"/>
                <a:cs typeface="Open Sans"/>
                <a:sym typeface="Open Sans"/>
              </a:rPr>
              <a:t>Acceptance Criteria</a:t>
            </a:r>
            <a:endParaRPr b="0" i="0" sz="1200" u="sng" cap="none" strike="noStrike">
              <a:solidFill>
                <a:schemeClr val="accent4"/>
              </a:solidFill>
              <a:latin typeface="Open Sans"/>
              <a:ea typeface="Open Sans"/>
              <a:cs typeface="Open Sans"/>
              <a:sym typeface="Open Sans"/>
            </a:endParaRPr>
          </a:p>
          <a:p>
            <a:pPr indent="-304800" lvl="0" marL="457200" marR="0" rtl="0" algn="l">
              <a:lnSpc>
                <a:spcPct val="115000"/>
              </a:lnSpc>
              <a:spcBef>
                <a:spcPts val="700"/>
              </a:spcBef>
              <a:spcAft>
                <a:spcPts val="0"/>
              </a:spcAft>
              <a:buClr>
                <a:schemeClr val="accent4"/>
              </a:buClr>
              <a:buSzPts val="1200"/>
              <a:buFont typeface="Cabin"/>
              <a:buChar char="●"/>
            </a:pPr>
            <a:r>
              <a:rPr b="0" i="0" lang="en" sz="1200" u="none" cap="none" strike="noStrike">
                <a:solidFill>
                  <a:schemeClr val="accent4"/>
                </a:solidFill>
                <a:latin typeface="Open Sans"/>
                <a:ea typeface="Open Sans"/>
                <a:cs typeface="Open Sans"/>
                <a:sym typeface="Open Sans"/>
              </a:rPr>
              <a:t>A logged in user can find the newly added feature from the dashboard screen above the “Schedule an Appointment” feature</a:t>
            </a:r>
            <a:endParaRPr b="0" i="0" sz="1200" u="none" cap="none" strike="noStrike">
              <a:solidFill>
                <a:schemeClr val="accent4"/>
              </a:solidFill>
              <a:latin typeface="Open Sans"/>
              <a:ea typeface="Open Sans"/>
              <a:cs typeface="Open Sans"/>
              <a:sym typeface="Open Sans"/>
            </a:endParaRPr>
          </a:p>
          <a:p>
            <a:pPr indent="-304800" lvl="0" marL="457200" marR="0" rtl="0" algn="l">
              <a:lnSpc>
                <a:spcPct val="115000"/>
              </a:lnSpc>
              <a:spcBef>
                <a:spcPts val="0"/>
              </a:spcBef>
              <a:spcAft>
                <a:spcPts val="0"/>
              </a:spcAft>
              <a:buClr>
                <a:schemeClr val="accent4"/>
              </a:buClr>
              <a:buSzPts val="1200"/>
              <a:buFont typeface="Cabin"/>
              <a:buChar char="●"/>
            </a:pPr>
            <a:r>
              <a:rPr b="0" i="0" lang="en" sz="1200" u="none" cap="none" strike="noStrike">
                <a:solidFill>
                  <a:schemeClr val="accent4"/>
                </a:solidFill>
                <a:latin typeface="Open Sans"/>
                <a:ea typeface="Open Sans"/>
                <a:cs typeface="Open Sans"/>
                <a:sym typeface="Open Sans"/>
              </a:rPr>
              <a:t>The page will continue to be mobile responsive and ADA compliant</a:t>
            </a:r>
            <a:endParaRPr b="0" i="0" sz="1200" u="none" cap="none" strike="noStrike">
              <a:solidFill>
                <a:schemeClr val="accent4"/>
              </a:solidFill>
              <a:latin typeface="Open Sans"/>
              <a:ea typeface="Open Sans"/>
              <a:cs typeface="Open Sans"/>
              <a:sym typeface="Open Sans"/>
            </a:endParaRPr>
          </a:p>
          <a:p>
            <a:pPr indent="0" lvl="0" marL="0" marR="0" rtl="0" algn="l">
              <a:lnSpc>
                <a:spcPct val="115000"/>
              </a:lnSpc>
              <a:spcBef>
                <a:spcPts val="700"/>
              </a:spcBef>
              <a:spcAft>
                <a:spcPts val="0"/>
              </a:spcAft>
              <a:buClr>
                <a:srgbClr val="000000"/>
              </a:buClr>
              <a:buSzPts val="1200"/>
              <a:buFont typeface="Arial"/>
              <a:buNone/>
            </a:pPr>
            <a:r>
              <a:rPr b="0" i="0" lang="en" sz="1200" u="sng" cap="none" strike="noStrike">
                <a:solidFill>
                  <a:schemeClr val="accent4"/>
                </a:solidFill>
                <a:latin typeface="Open Sans"/>
                <a:ea typeface="Open Sans"/>
                <a:cs typeface="Open Sans"/>
                <a:sym typeface="Open Sans"/>
              </a:rPr>
              <a:t>Assumptions:</a:t>
            </a:r>
            <a:endParaRPr b="0" i="0" sz="1200" u="sng" cap="none" strike="noStrike">
              <a:solidFill>
                <a:schemeClr val="accent4"/>
              </a:solidFill>
              <a:latin typeface="Open Sans"/>
              <a:ea typeface="Open Sans"/>
              <a:cs typeface="Open Sans"/>
              <a:sym typeface="Open Sans"/>
            </a:endParaRPr>
          </a:p>
          <a:p>
            <a:pPr indent="-304800" lvl="0" marL="457200" marR="0" rtl="0" algn="l">
              <a:lnSpc>
                <a:spcPct val="115000"/>
              </a:lnSpc>
              <a:spcBef>
                <a:spcPts val="700"/>
              </a:spcBef>
              <a:spcAft>
                <a:spcPts val="0"/>
              </a:spcAft>
              <a:buClr>
                <a:schemeClr val="accent4"/>
              </a:buClr>
              <a:buSzPts val="1200"/>
              <a:buFont typeface="Open Sans"/>
              <a:buChar char="●"/>
            </a:pPr>
            <a:r>
              <a:rPr b="0" i="0" lang="en" sz="1200" u="none" cap="none" strike="noStrike">
                <a:solidFill>
                  <a:schemeClr val="accent4"/>
                </a:solidFill>
                <a:latin typeface="Open Sans"/>
                <a:ea typeface="Open Sans"/>
                <a:cs typeface="Open Sans"/>
                <a:sym typeface="Open Sans"/>
              </a:rPr>
              <a:t>Since KP.org is (</a:t>
            </a:r>
            <a:r>
              <a:rPr b="0" i="0" lang="en" sz="1200" u="none" cap="none" strike="noStrike">
                <a:solidFill>
                  <a:srgbClr val="0097A7"/>
                </a:solidFill>
                <a:uFill>
                  <a:noFill/>
                </a:uFill>
                <a:latin typeface="Open Sans"/>
                <a:ea typeface="Open Sans"/>
                <a:cs typeface="Open Sans"/>
                <a:sym typeface="Open Sans"/>
                <a:hlinkClick r:id="rId3">
                  <a:extLst>
                    <a:ext uri="{A12FA001-AC4F-418D-AE19-62706E023703}">
                      <ahyp:hlinkClr val="tx"/>
                    </a:ext>
                  </a:extLst>
                </a:hlinkClick>
              </a:rPr>
              <a:t>ADA compliant</a:t>
            </a:r>
            <a:r>
              <a:rPr b="0" i="0" lang="en" sz="1200" u="none" cap="none" strike="noStrike">
                <a:solidFill>
                  <a:schemeClr val="accent4"/>
                </a:solidFill>
                <a:latin typeface="Open Sans"/>
                <a:ea typeface="Open Sans"/>
                <a:cs typeface="Open Sans"/>
                <a:sym typeface="Open Sans"/>
              </a:rPr>
              <a:t>) and mobile responsive, engineering team builds all features to be compatible with these requirement</a:t>
            </a:r>
            <a:endParaRPr b="0" i="0" sz="1200" u="none" cap="none" strike="noStrike">
              <a:solidFill>
                <a:schemeClr val="accent4"/>
              </a:solidFill>
              <a:latin typeface="Open Sans"/>
              <a:ea typeface="Open Sans"/>
              <a:cs typeface="Open Sans"/>
              <a:sym typeface="Open Sans"/>
            </a:endParaRPr>
          </a:p>
          <a:p>
            <a:pPr indent="-304800" lvl="0" marL="457200" marR="0" rtl="0" algn="l">
              <a:lnSpc>
                <a:spcPct val="115000"/>
              </a:lnSpc>
              <a:spcBef>
                <a:spcPts val="0"/>
              </a:spcBef>
              <a:spcAft>
                <a:spcPts val="0"/>
              </a:spcAft>
              <a:buClr>
                <a:schemeClr val="accent4"/>
              </a:buClr>
              <a:buSzPts val="1200"/>
              <a:buFont typeface="Open Sans"/>
              <a:buChar char="●"/>
            </a:pPr>
            <a:r>
              <a:rPr b="0" i="0" lang="en" sz="1200" u="none" cap="none" strike="noStrike">
                <a:solidFill>
                  <a:schemeClr val="accent4"/>
                </a:solidFill>
                <a:latin typeface="Open Sans"/>
                <a:ea typeface="Open Sans"/>
                <a:cs typeface="Open Sans"/>
                <a:sym typeface="Open Sans"/>
              </a:rPr>
              <a:t>Product is available in U.S only and the MVP will be launched in English only</a:t>
            </a:r>
            <a:endParaRPr b="0" i="0" sz="1200" u="none" cap="none" strike="noStrike">
              <a:solidFill>
                <a:schemeClr val="accent4"/>
              </a:solidFill>
              <a:latin typeface="Open Sans"/>
              <a:ea typeface="Open Sans"/>
              <a:cs typeface="Open Sans"/>
              <a:sym typeface="Open Sans"/>
            </a:endParaRPr>
          </a:p>
        </p:txBody>
      </p:sp>
      <p:pic>
        <p:nvPicPr>
          <p:cNvPr id="213" name="Google Shape;213;p11"/>
          <p:cNvPicPr preferRelativeResize="0"/>
          <p:nvPr/>
        </p:nvPicPr>
        <p:blipFill rotWithShape="1">
          <a:blip r:embed="rId4">
            <a:alphaModFix/>
          </a:blip>
          <a:srcRect b="11823" l="18073" r="14486" t="20988"/>
          <a:stretch/>
        </p:blipFill>
        <p:spPr>
          <a:xfrm>
            <a:off x="2122977" y="4382693"/>
            <a:ext cx="2588100" cy="644579"/>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7" name="Shape 217"/>
        <p:cNvGrpSpPr/>
        <p:nvPr/>
      </p:nvGrpSpPr>
      <p:grpSpPr>
        <a:xfrm>
          <a:off x="0" y="0"/>
          <a:ext cx="0" cy="0"/>
          <a:chOff x="0" y="0"/>
          <a:chExt cx="0" cy="0"/>
        </a:xfrm>
      </p:grpSpPr>
      <p:sp>
        <p:nvSpPr>
          <p:cNvPr id="218" name="Google Shape;218;p12"/>
          <p:cNvSpPr txBox="1"/>
          <p:nvPr>
            <p:ph idx="2" type="body"/>
          </p:nvPr>
        </p:nvSpPr>
        <p:spPr>
          <a:xfrm>
            <a:off x="457200" y="4914900"/>
            <a:ext cx="3957600" cy="114300"/>
          </a:xfrm>
          <a:prstGeom prst="rect">
            <a:avLst/>
          </a:prstGeom>
          <a:no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rgbClr val="7D97AD"/>
              </a:buClr>
              <a:buSzPts val="500"/>
              <a:buFont typeface="Open Sans"/>
              <a:buNone/>
            </a:pPr>
            <a:r>
              <a:rPr b="0" i="0" lang="en" sz="700" u="none" cap="none" strike="noStrike">
                <a:solidFill>
                  <a:srgbClr val="7D97AD"/>
                </a:solidFill>
                <a:latin typeface="Open Sans"/>
                <a:ea typeface="Open Sans"/>
                <a:cs typeface="Open Sans"/>
                <a:sym typeface="Open Sans"/>
              </a:rPr>
              <a:t>© 201</a:t>
            </a:r>
            <a:r>
              <a:rPr lang="en"/>
              <a:t>9</a:t>
            </a:r>
            <a:r>
              <a:rPr b="0" i="0" lang="en" sz="700" u="none" cap="none" strike="noStrike">
                <a:solidFill>
                  <a:srgbClr val="7D97AD"/>
                </a:solidFill>
                <a:latin typeface="Open Sans"/>
                <a:ea typeface="Open Sans"/>
                <a:cs typeface="Open Sans"/>
                <a:sym typeface="Open Sans"/>
              </a:rPr>
              <a:t> Udacity.  All rights reserved.</a:t>
            </a:r>
            <a:endParaRPr sz="500"/>
          </a:p>
        </p:txBody>
      </p:sp>
      <p:sp>
        <p:nvSpPr>
          <p:cNvPr id="219" name="Google Shape;219;p12"/>
          <p:cNvSpPr txBox="1"/>
          <p:nvPr>
            <p:ph type="title"/>
          </p:nvPr>
        </p:nvSpPr>
        <p:spPr>
          <a:xfrm>
            <a:off x="304800" y="76200"/>
            <a:ext cx="8229600" cy="595200"/>
          </a:xfrm>
          <a:prstGeom prst="rect">
            <a:avLst/>
          </a:prstGeom>
          <a:no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rgbClr val="2D3D4A"/>
              </a:buClr>
              <a:buSzPts val="500"/>
              <a:buFont typeface="Open Sans"/>
              <a:buNone/>
            </a:pPr>
            <a:r>
              <a:rPr lang="en" sz="2800"/>
              <a:t>User Story 1</a:t>
            </a:r>
            <a:endParaRPr sz="2800"/>
          </a:p>
        </p:txBody>
      </p:sp>
      <p:sp>
        <p:nvSpPr>
          <p:cNvPr id="220" name="Google Shape;220;p12"/>
          <p:cNvSpPr txBox="1"/>
          <p:nvPr>
            <p:ph idx="12" type="sldNum"/>
          </p:nvPr>
        </p:nvSpPr>
        <p:spPr>
          <a:xfrm>
            <a:off x="8635403" y="4914900"/>
            <a:ext cx="102900" cy="114300"/>
          </a:xfrm>
          <a:prstGeom prst="rect">
            <a:avLst/>
          </a:prstGeom>
          <a:noFill/>
          <a:ln>
            <a:noFill/>
          </a:ln>
        </p:spPr>
        <p:txBody>
          <a:bodyPr anchorCtr="0" anchor="t" bIns="0" lIns="0" spcFirstLastPara="1" rIns="0" wrap="square" tIns="0">
            <a:noAutofit/>
          </a:bodyPr>
          <a:lstStyle/>
          <a:p>
            <a:pPr indent="0" lvl="0" marL="0" rtl="0" algn="ctr">
              <a:lnSpc>
                <a:spcPct val="100000"/>
              </a:lnSpc>
              <a:spcBef>
                <a:spcPts val="0"/>
              </a:spcBef>
              <a:spcAft>
                <a:spcPts val="0"/>
              </a:spcAft>
              <a:buClr>
                <a:srgbClr val="7D97AD"/>
              </a:buClr>
              <a:buSzPts val="700"/>
              <a:buFont typeface="Open Sans"/>
              <a:buNone/>
            </a:pPr>
            <a:fld id="{00000000-1234-1234-1234-123412341234}" type="slidenum">
              <a:rPr lang="en"/>
              <a:t>‹#›</a:t>
            </a:fld>
            <a:endParaRPr>
              <a:solidFill>
                <a:srgbClr val="929292"/>
              </a:solidFill>
            </a:endParaRPr>
          </a:p>
        </p:txBody>
      </p:sp>
      <p:graphicFrame>
        <p:nvGraphicFramePr>
          <p:cNvPr id="221" name="Google Shape;221;p12"/>
          <p:cNvGraphicFramePr/>
          <p:nvPr/>
        </p:nvGraphicFramePr>
        <p:xfrm>
          <a:off x="287350" y="682675"/>
          <a:ext cx="3000000" cy="3000000"/>
        </p:xfrm>
        <a:graphic>
          <a:graphicData uri="http://schemas.openxmlformats.org/drawingml/2006/table">
            <a:tbl>
              <a:tblPr>
                <a:noFill/>
                <a:tableStyleId>{6E943A0F-5956-4700-BAC9-35DB47F86FB8}</a:tableStyleId>
              </a:tblPr>
              <a:tblGrid>
                <a:gridCol w="1183450"/>
                <a:gridCol w="7419900"/>
              </a:tblGrid>
              <a:tr h="911475">
                <a:tc>
                  <a:txBody>
                    <a:bodyPr/>
                    <a:lstStyle/>
                    <a:p>
                      <a:pPr indent="0" lvl="0" marL="0" marR="0" rtl="0" algn="l">
                        <a:lnSpc>
                          <a:spcPct val="115000"/>
                        </a:lnSpc>
                        <a:spcBef>
                          <a:spcPts val="0"/>
                        </a:spcBef>
                        <a:spcAft>
                          <a:spcPts val="0"/>
                        </a:spcAft>
                        <a:buClr>
                          <a:srgbClr val="000000"/>
                        </a:buClr>
                        <a:buSzPts val="1200"/>
                        <a:buFont typeface="Arial"/>
                        <a:buNone/>
                      </a:pPr>
                      <a:r>
                        <a:rPr b="1" lang="en" sz="1200" u="none" cap="none" strike="noStrike">
                          <a:solidFill>
                            <a:srgbClr val="2D3D4A"/>
                          </a:solidFill>
                          <a:latin typeface="Open Sans"/>
                          <a:ea typeface="Open Sans"/>
                          <a:cs typeface="Open Sans"/>
                          <a:sym typeface="Open Sans"/>
                        </a:rPr>
                        <a:t>User Story</a:t>
                      </a:r>
                      <a:endParaRPr b="1" sz="1200" u="none" cap="none" strike="noStrike">
                        <a:solidFill>
                          <a:srgbClr val="2D3D4A"/>
                        </a:solidFill>
                        <a:latin typeface="Open Sans"/>
                        <a:ea typeface="Open Sans"/>
                        <a:cs typeface="Open Sans"/>
                        <a:sym typeface="Open Sans"/>
                      </a:endParaRPr>
                    </a:p>
                  </a:txBody>
                  <a:tcPr marT="91425" marB="91425" marR="91425" marL="91425">
                    <a:lnB cap="flat" cmpd="sng" w="9525">
                      <a:solidFill>
                        <a:srgbClr val="9E9E9E"/>
                      </a:solidFill>
                      <a:prstDash val="solid"/>
                      <a:round/>
                      <a:headEnd len="sm" w="sm" type="none"/>
                      <a:tailEnd len="sm" w="sm" type="none"/>
                    </a:lnB>
                  </a:tcPr>
                </a:tc>
                <a:tc>
                  <a:txBody>
                    <a:bodyPr/>
                    <a:lstStyle/>
                    <a:p>
                      <a:pPr indent="0" lvl="0" marL="0" marR="0" rtl="0" algn="l">
                        <a:lnSpc>
                          <a:spcPct val="115000"/>
                        </a:lnSpc>
                        <a:spcBef>
                          <a:spcPts val="0"/>
                        </a:spcBef>
                        <a:spcAft>
                          <a:spcPts val="0"/>
                        </a:spcAft>
                        <a:buClr>
                          <a:srgbClr val="000000"/>
                        </a:buClr>
                        <a:buSzPts val="1200"/>
                        <a:buFont typeface="Arial"/>
                        <a:buNone/>
                      </a:pPr>
                      <a:r>
                        <a:rPr lang="en" sz="1200" u="none" cap="none" strike="noStrike">
                          <a:solidFill>
                            <a:srgbClr val="2D3D4A"/>
                          </a:solidFill>
                          <a:latin typeface="Open Sans"/>
                          <a:ea typeface="Open Sans"/>
                          <a:cs typeface="Open Sans"/>
                          <a:sym typeface="Open Sans"/>
                        </a:rPr>
                        <a:t>As a...</a:t>
                      </a:r>
                      <a:endParaRPr sz="1200" u="none" cap="none" strike="noStrike">
                        <a:solidFill>
                          <a:srgbClr val="2D3D4A"/>
                        </a:solidFill>
                        <a:latin typeface="Open Sans"/>
                        <a:ea typeface="Open Sans"/>
                        <a:cs typeface="Open Sans"/>
                        <a:sym typeface="Open Sans"/>
                      </a:endParaRPr>
                    </a:p>
                  </a:txBody>
                  <a:tcPr marT="91425" marB="91425" marR="91425" marL="91425">
                    <a:lnB cap="flat" cmpd="sng" w="9525">
                      <a:solidFill>
                        <a:srgbClr val="9E9E9E"/>
                      </a:solidFill>
                      <a:prstDash val="solid"/>
                      <a:round/>
                      <a:headEnd len="sm" w="sm" type="none"/>
                      <a:tailEnd len="sm" w="sm" type="none"/>
                    </a:lnB>
                  </a:tcPr>
                </a:tc>
              </a:tr>
              <a:tr h="366325">
                <a:tc>
                  <a:txBody>
                    <a:bodyPr/>
                    <a:lstStyle/>
                    <a:p>
                      <a:pPr indent="0" lvl="0" marL="0" marR="0" rtl="0" algn="l">
                        <a:lnSpc>
                          <a:spcPct val="115000"/>
                        </a:lnSpc>
                        <a:spcBef>
                          <a:spcPts val="0"/>
                        </a:spcBef>
                        <a:spcAft>
                          <a:spcPts val="0"/>
                        </a:spcAft>
                        <a:buClr>
                          <a:srgbClr val="000000"/>
                        </a:buClr>
                        <a:buSzPts val="1200"/>
                        <a:buFont typeface="Arial"/>
                        <a:buNone/>
                      </a:pPr>
                      <a:r>
                        <a:rPr b="1" lang="en" sz="1200" u="none" cap="none" strike="noStrike">
                          <a:solidFill>
                            <a:srgbClr val="2D3D4A"/>
                          </a:solidFill>
                          <a:latin typeface="Open Sans"/>
                          <a:ea typeface="Open Sans"/>
                          <a:cs typeface="Open Sans"/>
                          <a:sym typeface="Open Sans"/>
                        </a:rPr>
                        <a:t>Design </a:t>
                      </a:r>
                      <a:endParaRPr b="1" sz="1200" u="none" cap="none" strike="noStrike">
                        <a:solidFill>
                          <a:srgbClr val="2D3D4A"/>
                        </a:solidFill>
                        <a:latin typeface="Open Sans"/>
                        <a:ea typeface="Open Sans"/>
                        <a:cs typeface="Open Sans"/>
                        <a:sym typeface="Open Sans"/>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marR="0" rtl="0" algn="l">
                        <a:lnSpc>
                          <a:spcPct val="115000"/>
                        </a:lnSpc>
                        <a:spcBef>
                          <a:spcPts val="0"/>
                        </a:spcBef>
                        <a:spcAft>
                          <a:spcPts val="0"/>
                        </a:spcAft>
                        <a:buClr>
                          <a:srgbClr val="000000"/>
                        </a:buClr>
                        <a:buSzPts val="1200"/>
                        <a:buFont typeface="Arial"/>
                        <a:buNone/>
                      </a:pPr>
                      <a:r>
                        <a:rPr lang="en" sz="1200" u="none" cap="none" strike="noStrike">
                          <a:solidFill>
                            <a:srgbClr val="9E9E9E"/>
                          </a:solidFill>
                          <a:latin typeface="Open Sans"/>
                          <a:ea typeface="Open Sans"/>
                          <a:cs typeface="Open Sans"/>
                          <a:sym typeface="Open Sans"/>
                        </a:rPr>
                        <a:t>[</a:t>
                      </a:r>
                      <a:r>
                        <a:rPr b="1" lang="en" sz="1200" u="none" cap="none" strike="noStrike">
                          <a:solidFill>
                            <a:srgbClr val="9E9E9E"/>
                          </a:solidFill>
                          <a:latin typeface="Open Sans"/>
                          <a:ea typeface="Open Sans"/>
                          <a:cs typeface="Open Sans"/>
                          <a:sym typeface="Open Sans"/>
                        </a:rPr>
                        <a:t>Remove help text before you submit</a:t>
                      </a:r>
                      <a:r>
                        <a:rPr lang="en" sz="1200" u="none" cap="none" strike="noStrike">
                          <a:solidFill>
                            <a:srgbClr val="9E9E9E"/>
                          </a:solidFill>
                          <a:latin typeface="Open Sans"/>
                          <a:ea typeface="Open Sans"/>
                          <a:cs typeface="Open Sans"/>
                          <a:sym typeface="Open Sans"/>
                        </a:rPr>
                        <a:t>] Add another slide and include your screenshot or link the prototype here</a:t>
                      </a:r>
                      <a:endParaRPr sz="1200" u="none" cap="none" strike="noStrike">
                        <a:solidFill>
                          <a:srgbClr val="2D3D4A"/>
                        </a:solidFill>
                        <a:latin typeface="Open Sans"/>
                        <a:ea typeface="Open Sans"/>
                        <a:cs typeface="Open Sans"/>
                        <a:sym typeface="Open Sans"/>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884975">
                <a:tc>
                  <a:txBody>
                    <a:bodyPr/>
                    <a:lstStyle/>
                    <a:p>
                      <a:pPr indent="0" lvl="0" marL="0" marR="0" rtl="0" algn="l">
                        <a:lnSpc>
                          <a:spcPct val="115000"/>
                        </a:lnSpc>
                        <a:spcBef>
                          <a:spcPts val="0"/>
                        </a:spcBef>
                        <a:spcAft>
                          <a:spcPts val="0"/>
                        </a:spcAft>
                        <a:buClr>
                          <a:srgbClr val="000000"/>
                        </a:buClr>
                        <a:buSzPts val="1200"/>
                        <a:buFont typeface="Arial"/>
                        <a:buNone/>
                      </a:pPr>
                      <a:r>
                        <a:rPr b="1" lang="en" sz="1200" u="none" cap="none" strike="noStrike">
                          <a:solidFill>
                            <a:srgbClr val="2D3D4A"/>
                          </a:solidFill>
                          <a:latin typeface="Open Sans"/>
                          <a:ea typeface="Open Sans"/>
                          <a:cs typeface="Open Sans"/>
                          <a:sym typeface="Open Sans"/>
                        </a:rPr>
                        <a:t>Acceptance Criteria</a:t>
                      </a:r>
                      <a:endParaRPr b="1" sz="1200" u="none" cap="none" strike="noStrike">
                        <a:solidFill>
                          <a:srgbClr val="2D3D4A"/>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200"/>
                        <a:buFont typeface="Arial"/>
                        <a:buNone/>
                      </a:pPr>
                      <a:r>
                        <a:t/>
                      </a:r>
                      <a:endParaRPr b="1" sz="1200" u="none" cap="none" strike="noStrike">
                        <a:solidFill>
                          <a:srgbClr val="2D3D4A"/>
                        </a:solidFill>
                        <a:latin typeface="Open Sans"/>
                        <a:ea typeface="Open Sans"/>
                        <a:cs typeface="Open Sans"/>
                        <a:sym typeface="Open Sans"/>
                      </a:endParaRPr>
                    </a:p>
                  </a:txBody>
                  <a:tcPr marT="91425" marB="91425" marR="91425" marL="91425">
                    <a:lnT cap="flat" cmpd="sng" w="9525">
                      <a:solidFill>
                        <a:srgbClr val="9E9E9E"/>
                      </a:solidFill>
                      <a:prstDash val="solid"/>
                      <a:round/>
                      <a:headEnd len="sm" w="sm" type="none"/>
                      <a:tailEnd len="sm" w="sm" type="none"/>
                    </a:lnT>
                  </a:tcPr>
                </a:tc>
                <a:tc>
                  <a:txBody>
                    <a:bodyPr/>
                    <a:lstStyle/>
                    <a:p>
                      <a:pPr indent="0" lvl="0" marL="0" marR="0" rtl="0" algn="l">
                        <a:lnSpc>
                          <a:spcPct val="115000"/>
                        </a:lnSpc>
                        <a:spcBef>
                          <a:spcPts val="0"/>
                        </a:spcBef>
                        <a:spcAft>
                          <a:spcPts val="0"/>
                        </a:spcAft>
                        <a:buClr>
                          <a:srgbClr val="000000"/>
                        </a:buClr>
                        <a:buSzPts val="1200"/>
                        <a:buFont typeface="Arial"/>
                        <a:buNone/>
                      </a:pPr>
                      <a:r>
                        <a:t/>
                      </a:r>
                      <a:endParaRPr sz="1200" u="none" cap="none" strike="noStrike">
                        <a:solidFill>
                          <a:srgbClr val="2D3D4A"/>
                        </a:solidFill>
                        <a:latin typeface="Open Sans"/>
                        <a:ea typeface="Open Sans"/>
                        <a:cs typeface="Open Sans"/>
                        <a:sym typeface="Open Sans"/>
                      </a:endParaRPr>
                    </a:p>
                  </a:txBody>
                  <a:tcPr marT="91425" marB="91425" marR="91425" marL="91425">
                    <a:lnT cap="flat" cmpd="sng" w="9525">
                      <a:solidFill>
                        <a:srgbClr val="9E9E9E"/>
                      </a:solidFill>
                      <a:prstDash val="solid"/>
                      <a:round/>
                      <a:headEnd len="sm" w="sm" type="none"/>
                      <a:tailEnd len="sm" w="sm" type="none"/>
                    </a:lnT>
                  </a:tcPr>
                </a:tc>
              </a:tr>
              <a:tr h="911475">
                <a:tc>
                  <a:txBody>
                    <a:bodyPr/>
                    <a:lstStyle/>
                    <a:p>
                      <a:pPr indent="0" lvl="0" marL="0" marR="0" rtl="0" algn="l">
                        <a:lnSpc>
                          <a:spcPct val="115000"/>
                        </a:lnSpc>
                        <a:spcBef>
                          <a:spcPts val="0"/>
                        </a:spcBef>
                        <a:spcAft>
                          <a:spcPts val="0"/>
                        </a:spcAft>
                        <a:buClr>
                          <a:srgbClr val="000000"/>
                        </a:buClr>
                        <a:buSzPts val="1200"/>
                        <a:buFont typeface="Arial"/>
                        <a:buNone/>
                      </a:pPr>
                      <a:r>
                        <a:rPr b="1" lang="en" sz="1200" u="none" cap="none" strike="noStrike">
                          <a:solidFill>
                            <a:srgbClr val="2D3D4A"/>
                          </a:solidFill>
                          <a:latin typeface="Open Sans"/>
                          <a:ea typeface="Open Sans"/>
                          <a:cs typeface="Open Sans"/>
                          <a:sym typeface="Open Sans"/>
                        </a:rPr>
                        <a:t>Assumptions</a:t>
                      </a:r>
                      <a:endParaRPr b="1" sz="1200" u="none" cap="none" strike="noStrike">
                        <a:solidFill>
                          <a:srgbClr val="2D3D4A"/>
                        </a:solidFill>
                        <a:latin typeface="Open Sans"/>
                        <a:ea typeface="Open Sans"/>
                        <a:cs typeface="Open Sans"/>
                        <a:sym typeface="Open Sans"/>
                      </a:endParaRPr>
                    </a:p>
                  </a:txBody>
                  <a:tcPr marT="91425" marB="91425" marR="91425" marL="91425"/>
                </a:tc>
                <a:tc>
                  <a:txBody>
                    <a:bodyPr/>
                    <a:lstStyle/>
                    <a:p>
                      <a:pPr indent="0" lvl="0" marL="0" marR="0" rtl="0" algn="l">
                        <a:lnSpc>
                          <a:spcPct val="115000"/>
                        </a:lnSpc>
                        <a:spcBef>
                          <a:spcPts val="0"/>
                        </a:spcBef>
                        <a:spcAft>
                          <a:spcPts val="0"/>
                        </a:spcAft>
                        <a:buClr>
                          <a:srgbClr val="000000"/>
                        </a:buClr>
                        <a:buSzPts val="1200"/>
                        <a:buFont typeface="Arial"/>
                        <a:buNone/>
                      </a:pPr>
                      <a:r>
                        <a:rPr lang="en" sz="1200" u="none" cap="none" strike="noStrike">
                          <a:solidFill>
                            <a:srgbClr val="9E9E9E"/>
                          </a:solidFill>
                          <a:latin typeface="Open Sans"/>
                          <a:ea typeface="Open Sans"/>
                          <a:cs typeface="Open Sans"/>
                          <a:sym typeface="Open Sans"/>
                        </a:rPr>
                        <a:t>[</a:t>
                      </a:r>
                      <a:r>
                        <a:rPr b="1" lang="en" sz="1200" u="none" cap="none" strike="noStrike">
                          <a:solidFill>
                            <a:srgbClr val="9E9E9E"/>
                          </a:solidFill>
                          <a:latin typeface="Open Sans"/>
                          <a:ea typeface="Open Sans"/>
                          <a:cs typeface="Open Sans"/>
                          <a:sym typeface="Open Sans"/>
                        </a:rPr>
                        <a:t>Remove help text before you submit</a:t>
                      </a:r>
                      <a:r>
                        <a:rPr lang="en" sz="1200" u="none" cap="none" strike="noStrike">
                          <a:solidFill>
                            <a:srgbClr val="9E9E9E"/>
                          </a:solidFill>
                          <a:latin typeface="Open Sans"/>
                          <a:ea typeface="Open Sans"/>
                          <a:cs typeface="Open Sans"/>
                          <a:sym typeface="Open Sans"/>
                        </a:rPr>
                        <a:t>] Limit to 2 bullets</a:t>
                      </a:r>
                      <a:endParaRPr sz="1200" u="none" cap="none" strike="noStrike">
                        <a:solidFill>
                          <a:srgbClr val="9E9E9E"/>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200"/>
                        <a:buFont typeface="Arial"/>
                        <a:buNone/>
                      </a:pPr>
                      <a:r>
                        <a:t/>
                      </a:r>
                      <a:endParaRPr sz="1200" u="none" cap="none" strike="noStrike">
                        <a:solidFill>
                          <a:srgbClr val="2D3D4A"/>
                        </a:solidFill>
                        <a:latin typeface="Open Sans"/>
                        <a:ea typeface="Open Sans"/>
                        <a:cs typeface="Open Sans"/>
                        <a:sym typeface="Open Sans"/>
                      </a:endParaRPr>
                    </a:p>
                  </a:txBody>
                  <a:tcPr marT="91425" marB="91425" marR="91425" marL="91425"/>
                </a:tc>
              </a:tr>
            </a:tbl>
          </a:graphicData>
        </a:graphic>
      </p:graphicFrame>
    </p:spTree>
  </p:cSld>
  <p:clrMapOvr>
    <a:masterClrMapping/>
  </p:clrMapOvr>
  <p:transition>
    <p:fade thruBlk="1"/>
  </p:transition>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5" name="Shape 225"/>
        <p:cNvGrpSpPr/>
        <p:nvPr/>
      </p:nvGrpSpPr>
      <p:grpSpPr>
        <a:xfrm>
          <a:off x="0" y="0"/>
          <a:ext cx="0" cy="0"/>
          <a:chOff x="0" y="0"/>
          <a:chExt cx="0" cy="0"/>
        </a:xfrm>
      </p:grpSpPr>
      <p:sp>
        <p:nvSpPr>
          <p:cNvPr id="226" name="Google Shape;226;p13"/>
          <p:cNvSpPr txBox="1"/>
          <p:nvPr>
            <p:ph idx="2" type="body"/>
          </p:nvPr>
        </p:nvSpPr>
        <p:spPr>
          <a:xfrm>
            <a:off x="457200" y="4914900"/>
            <a:ext cx="3957600" cy="114300"/>
          </a:xfrm>
          <a:prstGeom prst="rect">
            <a:avLst/>
          </a:prstGeom>
          <a:no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rgbClr val="7D97AD"/>
              </a:buClr>
              <a:buSzPts val="500"/>
              <a:buFont typeface="Open Sans"/>
              <a:buNone/>
            </a:pPr>
            <a:r>
              <a:rPr b="0" i="0" lang="en" sz="700" u="none" cap="none" strike="noStrike">
                <a:solidFill>
                  <a:srgbClr val="7D97AD"/>
                </a:solidFill>
                <a:latin typeface="Open Sans"/>
                <a:ea typeface="Open Sans"/>
                <a:cs typeface="Open Sans"/>
                <a:sym typeface="Open Sans"/>
              </a:rPr>
              <a:t>© 201</a:t>
            </a:r>
            <a:r>
              <a:rPr lang="en"/>
              <a:t>9</a:t>
            </a:r>
            <a:r>
              <a:rPr b="0" i="0" lang="en" sz="700" u="none" cap="none" strike="noStrike">
                <a:solidFill>
                  <a:srgbClr val="7D97AD"/>
                </a:solidFill>
                <a:latin typeface="Open Sans"/>
                <a:ea typeface="Open Sans"/>
                <a:cs typeface="Open Sans"/>
                <a:sym typeface="Open Sans"/>
              </a:rPr>
              <a:t> Udacity.  All rights reserved.</a:t>
            </a:r>
            <a:endParaRPr sz="500"/>
          </a:p>
        </p:txBody>
      </p:sp>
      <p:sp>
        <p:nvSpPr>
          <p:cNvPr id="227" name="Google Shape;227;p13"/>
          <p:cNvSpPr txBox="1"/>
          <p:nvPr>
            <p:ph type="title"/>
          </p:nvPr>
        </p:nvSpPr>
        <p:spPr>
          <a:xfrm>
            <a:off x="304800" y="76200"/>
            <a:ext cx="8229600" cy="595200"/>
          </a:xfrm>
          <a:prstGeom prst="rect">
            <a:avLst/>
          </a:prstGeom>
          <a:no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rgbClr val="2D3D4A"/>
              </a:buClr>
              <a:buSzPts val="500"/>
              <a:buFont typeface="Open Sans"/>
              <a:buNone/>
            </a:pPr>
            <a:r>
              <a:rPr lang="en" sz="2800"/>
              <a:t>User Story 2</a:t>
            </a:r>
            <a:endParaRPr sz="2800"/>
          </a:p>
        </p:txBody>
      </p:sp>
      <p:sp>
        <p:nvSpPr>
          <p:cNvPr id="228" name="Google Shape;228;p13"/>
          <p:cNvSpPr txBox="1"/>
          <p:nvPr>
            <p:ph idx="12" type="sldNum"/>
          </p:nvPr>
        </p:nvSpPr>
        <p:spPr>
          <a:xfrm>
            <a:off x="8635403" y="4914900"/>
            <a:ext cx="102900" cy="114300"/>
          </a:xfrm>
          <a:prstGeom prst="rect">
            <a:avLst/>
          </a:prstGeom>
          <a:noFill/>
          <a:ln>
            <a:noFill/>
          </a:ln>
        </p:spPr>
        <p:txBody>
          <a:bodyPr anchorCtr="0" anchor="t" bIns="0" lIns="0" spcFirstLastPara="1" rIns="0" wrap="square" tIns="0">
            <a:noAutofit/>
          </a:bodyPr>
          <a:lstStyle/>
          <a:p>
            <a:pPr indent="0" lvl="0" marL="0" rtl="0" algn="ctr">
              <a:lnSpc>
                <a:spcPct val="100000"/>
              </a:lnSpc>
              <a:spcBef>
                <a:spcPts val="0"/>
              </a:spcBef>
              <a:spcAft>
                <a:spcPts val="0"/>
              </a:spcAft>
              <a:buClr>
                <a:srgbClr val="7D97AD"/>
              </a:buClr>
              <a:buSzPts val="700"/>
              <a:buFont typeface="Open Sans"/>
              <a:buNone/>
            </a:pPr>
            <a:fld id="{00000000-1234-1234-1234-123412341234}" type="slidenum">
              <a:rPr lang="en"/>
              <a:t>‹#›</a:t>
            </a:fld>
            <a:endParaRPr>
              <a:solidFill>
                <a:srgbClr val="929292"/>
              </a:solidFill>
            </a:endParaRPr>
          </a:p>
        </p:txBody>
      </p:sp>
      <p:graphicFrame>
        <p:nvGraphicFramePr>
          <p:cNvPr id="229" name="Google Shape;229;p13"/>
          <p:cNvGraphicFramePr/>
          <p:nvPr/>
        </p:nvGraphicFramePr>
        <p:xfrm>
          <a:off x="134950" y="758875"/>
          <a:ext cx="3000000" cy="3000000"/>
        </p:xfrm>
        <a:graphic>
          <a:graphicData uri="http://schemas.openxmlformats.org/drawingml/2006/table">
            <a:tbl>
              <a:tblPr>
                <a:noFill/>
                <a:tableStyleId>{6E943A0F-5956-4700-BAC9-35DB47F86FB8}</a:tableStyleId>
              </a:tblPr>
              <a:tblGrid>
                <a:gridCol w="1200900"/>
                <a:gridCol w="7402450"/>
              </a:tblGrid>
              <a:tr h="911475">
                <a:tc>
                  <a:txBody>
                    <a:bodyPr/>
                    <a:lstStyle/>
                    <a:p>
                      <a:pPr indent="0" lvl="0" marL="0" marR="0" rtl="0" algn="l">
                        <a:lnSpc>
                          <a:spcPct val="115000"/>
                        </a:lnSpc>
                        <a:spcBef>
                          <a:spcPts val="0"/>
                        </a:spcBef>
                        <a:spcAft>
                          <a:spcPts val="0"/>
                        </a:spcAft>
                        <a:buClr>
                          <a:srgbClr val="000000"/>
                        </a:buClr>
                        <a:buSzPts val="1200"/>
                        <a:buFont typeface="Arial"/>
                        <a:buNone/>
                      </a:pPr>
                      <a:r>
                        <a:rPr b="1" lang="en" sz="1200" u="none" cap="none" strike="noStrike">
                          <a:solidFill>
                            <a:srgbClr val="2D3D4A"/>
                          </a:solidFill>
                          <a:latin typeface="Open Sans"/>
                          <a:ea typeface="Open Sans"/>
                          <a:cs typeface="Open Sans"/>
                          <a:sym typeface="Open Sans"/>
                        </a:rPr>
                        <a:t>User Story</a:t>
                      </a:r>
                      <a:endParaRPr b="1" sz="1200" u="none" cap="none" strike="noStrike">
                        <a:solidFill>
                          <a:srgbClr val="2D3D4A"/>
                        </a:solidFill>
                        <a:latin typeface="Open Sans"/>
                        <a:ea typeface="Open Sans"/>
                        <a:cs typeface="Open Sans"/>
                        <a:sym typeface="Open Sans"/>
                      </a:endParaRPr>
                    </a:p>
                  </a:txBody>
                  <a:tcPr marT="91425" marB="91425" marR="91425" marL="91425">
                    <a:lnB cap="flat" cmpd="sng" w="9525">
                      <a:solidFill>
                        <a:srgbClr val="9E9E9E"/>
                      </a:solidFill>
                      <a:prstDash val="solid"/>
                      <a:round/>
                      <a:headEnd len="sm" w="sm" type="none"/>
                      <a:tailEnd len="sm" w="sm" type="none"/>
                    </a:lnB>
                  </a:tcPr>
                </a:tc>
                <a:tc>
                  <a:txBody>
                    <a:bodyPr/>
                    <a:lstStyle/>
                    <a:p>
                      <a:pPr indent="0" lvl="0" marL="0" marR="0" rtl="0" algn="l">
                        <a:lnSpc>
                          <a:spcPct val="115000"/>
                        </a:lnSpc>
                        <a:spcBef>
                          <a:spcPts val="0"/>
                        </a:spcBef>
                        <a:spcAft>
                          <a:spcPts val="0"/>
                        </a:spcAft>
                        <a:buClr>
                          <a:srgbClr val="000000"/>
                        </a:buClr>
                        <a:buSzPts val="1200"/>
                        <a:buFont typeface="Arial"/>
                        <a:buNone/>
                      </a:pPr>
                      <a:r>
                        <a:rPr lang="en" sz="1200" u="none" cap="none" strike="noStrike">
                          <a:solidFill>
                            <a:srgbClr val="2D3D4A"/>
                          </a:solidFill>
                          <a:latin typeface="Open Sans"/>
                          <a:ea typeface="Open Sans"/>
                          <a:cs typeface="Open Sans"/>
                          <a:sym typeface="Open Sans"/>
                        </a:rPr>
                        <a:t>As a...</a:t>
                      </a:r>
                      <a:endParaRPr sz="1200" u="none" cap="none" strike="noStrike">
                        <a:solidFill>
                          <a:srgbClr val="2D3D4A"/>
                        </a:solidFill>
                        <a:latin typeface="Open Sans"/>
                        <a:ea typeface="Open Sans"/>
                        <a:cs typeface="Open Sans"/>
                        <a:sym typeface="Open Sans"/>
                      </a:endParaRPr>
                    </a:p>
                  </a:txBody>
                  <a:tcPr marT="91425" marB="91425" marR="91425" marL="91425">
                    <a:lnB cap="flat" cmpd="sng" w="9525">
                      <a:solidFill>
                        <a:srgbClr val="9E9E9E"/>
                      </a:solidFill>
                      <a:prstDash val="solid"/>
                      <a:round/>
                      <a:headEnd len="sm" w="sm" type="none"/>
                      <a:tailEnd len="sm" w="sm" type="none"/>
                    </a:lnB>
                  </a:tcPr>
                </a:tc>
              </a:tr>
              <a:tr h="366325">
                <a:tc>
                  <a:txBody>
                    <a:bodyPr/>
                    <a:lstStyle/>
                    <a:p>
                      <a:pPr indent="0" lvl="0" marL="0" marR="0" rtl="0" algn="l">
                        <a:lnSpc>
                          <a:spcPct val="115000"/>
                        </a:lnSpc>
                        <a:spcBef>
                          <a:spcPts val="0"/>
                        </a:spcBef>
                        <a:spcAft>
                          <a:spcPts val="0"/>
                        </a:spcAft>
                        <a:buClr>
                          <a:srgbClr val="000000"/>
                        </a:buClr>
                        <a:buSzPts val="1200"/>
                        <a:buFont typeface="Arial"/>
                        <a:buNone/>
                      </a:pPr>
                      <a:r>
                        <a:rPr b="1" lang="en" sz="1200" u="none" cap="none" strike="noStrike">
                          <a:solidFill>
                            <a:srgbClr val="2D3D4A"/>
                          </a:solidFill>
                          <a:latin typeface="Open Sans"/>
                          <a:ea typeface="Open Sans"/>
                          <a:cs typeface="Open Sans"/>
                          <a:sym typeface="Open Sans"/>
                        </a:rPr>
                        <a:t>Design </a:t>
                      </a:r>
                      <a:endParaRPr b="1" sz="1200" u="none" cap="none" strike="noStrike">
                        <a:solidFill>
                          <a:srgbClr val="2D3D4A"/>
                        </a:solidFill>
                        <a:latin typeface="Open Sans"/>
                        <a:ea typeface="Open Sans"/>
                        <a:cs typeface="Open Sans"/>
                        <a:sym typeface="Open Sans"/>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marR="0" rtl="0" algn="l">
                        <a:lnSpc>
                          <a:spcPct val="115000"/>
                        </a:lnSpc>
                        <a:spcBef>
                          <a:spcPts val="0"/>
                        </a:spcBef>
                        <a:spcAft>
                          <a:spcPts val="0"/>
                        </a:spcAft>
                        <a:buClr>
                          <a:srgbClr val="000000"/>
                        </a:buClr>
                        <a:buSzPts val="1200"/>
                        <a:buFont typeface="Arial"/>
                        <a:buNone/>
                      </a:pPr>
                      <a:r>
                        <a:rPr lang="en" sz="1200" u="none" cap="none" strike="noStrike">
                          <a:solidFill>
                            <a:srgbClr val="9E9E9E"/>
                          </a:solidFill>
                          <a:latin typeface="Open Sans"/>
                          <a:ea typeface="Open Sans"/>
                          <a:cs typeface="Open Sans"/>
                          <a:sym typeface="Open Sans"/>
                        </a:rPr>
                        <a:t>[</a:t>
                      </a:r>
                      <a:r>
                        <a:rPr b="1" lang="en" sz="1200" u="none" cap="none" strike="noStrike">
                          <a:solidFill>
                            <a:srgbClr val="9E9E9E"/>
                          </a:solidFill>
                          <a:latin typeface="Open Sans"/>
                          <a:ea typeface="Open Sans"/>
                          <a:cs typeface="Open Sans"/>
                          <a:sym typeface="Open Sans"/>
                        </a:rPr>
                        <a:t>Remove help text before you submit</a:t>
                      </a:r>
                      <a:r>
                        <a:rPr lang="en" sz="1200" u="none" cap="none" strike="noStrike">
                          <a:solidFill>
                            <a:srgbClr val="9E9E9E"/>
                          </a:solidFill>
                          <a:latin typeface="Open Sans"/>
                          <a:ea typeface="Open Sans"/>
                          <a:cs typeface="Open Sans"/>
                          <a:sym typeface="Open Sans"/>
                        </a:rPr>
                        <a:t>] Add another slide and include your screenshot or link the prototype here</a:t>
                      </a:r>
                      <a:endParaRPr sz="1200" u="none" cap="none" strike="noStrike">
                        <a:solidFill>
                          <a:srgbClr val="2D3D4A"/>
                        </a:solidFill>
                        <a:latin typeface="Open Sans"/>
                        <a:ea typeface="Open Sans"/>
                        <a:cs typeface="Open Sans"/>
                        <a:sym typeface="Open Sans"/>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884975">
                <a:tc>
                  <a:txBody>
                    <a:bodyPr/>
                    <a:lstStyle/>
                    <a:p>
                      <a:pPr indent="0" lvl="0" marL="0" marR="0" rtl="0" algn="l">
                        <a:lnSpc>
                          <a:spcPct val="115000"/>
                        </a:lnSpc>
                        <a:spcBef>
                          <a:spcPts val="0"/>
                        </a:spcBef>
                        <a:spcAft>
                          <a:spcPts val="0"/>
                        </a:spcAft>
                        <a:buClr>
                          <a:srgbClr val="000000"/>
                        </a:buClr>
                        <a:buSzPts val="1200"/>
                        <a:buFont typeface="Arial"/>
                        <a:buNone/>
                      </a:pPr>
                      <a:r>
                        <a:rPr b="1" lang="en" sz="1200" u="none" cap="none" strike="noStrike">
                          <a:solidFill>
                            <a:srgbClr val="2D3D4A"/>
                          </a:solidFill>
                          <a:latin typeface="Open Sans"/>
                          <a:ea typeface="Open Sans"/>
                          <a:cs typeface="Open Sans"/>
                          <a:sym typeface="Open Sans"/>
                        </a:rPr>
                        <a:t>Acceptance Criteria</a:t>
                      </a:r>
                      <a:endParaRPr b="1" sz="1200" u="none" cap="none" strike="noStrike">
                        <a:solidFill>
                          <a:srgbClr val="2D3D4A"/>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200"/>
                        <a:buFont typeface="Arial"/>
                        <a:buNone/>
                      </a:pPr>
                      <a:r>
                        <a:t/>
                      </a:r>
                      <a:endParaRPr b="1" sz="1200" u="none" cap="none" strike="noStrike">
                        <a:solidFill>
                          <a:srgbClr val="2D3D4A"/>
                        </a:solidFill>
                        <a:latin typeface="Open Sans"/>
                        <a:ea typeface="Open Sans"/>
                        <a:cs typeface="Open Sans"/>
                        <a:sym typeface="Open Sans"/>
                      </a:endParaRPr>
                    </a:p>
                  </a:txBody>
                  <a:tcPr marT="91425" marB="91425" marR="91425" marL="91425">
                    <a:lnT cap="flat" cmpd="sng" w="9525">
                      <a:solidFill>
                        <a:srgbClr val="9E9E9E"/>
                      </a:solidFill>
                      <a:prstDash val="solid"/>
                      <a:round/>
                      <a:headEnd len="sm" w="sm" type="none"/>
                      <a:tailEnd len="sm" w="sm" type="none"/>
                    </a:lnT>
                  </a:tcPr>
                </a:tc>
                <a:tc>
                  <a:txBody>
                    <a:bodyPr/>
                    <a:lstStyle/>
                    <a:p>
                      <a:pPr indent="0" lvl="0" marL="0" marR="0" rtl="0" algn="l">
                        <a:lnSpc>
                          <a:spcPct val="115000"/>
                        </a:lnSpc>
                        <a:spcBef>
                          <a:spcPts val="0"/>
                        </a:spcBef>
                        <a:spcAft>
                          <a:spcPts val="0"/>
                        </a:spcAft>
                        <a:buClr>
                          <a:srgbClr val="000000"/>
                        </a:buClr>
                        <a:buSzPts val="1200"/>
                        <a:buFont typeface="Arial"/>
                        <a:buNone/>
                      </a:pPr>
                      <a:r>
                        <a:t/>
                      </a:r>
                      <a:endParaRPr sz="1200" u="none" cap="none" strike="noStrike">
                        <a:solidFill>
                          <a:srgbClr val="2D3D4A"/>
                        </a:solidFill>
                        <a:latin typeface="Open Sans"/>
                        <a:ea typeface="Open Sans"/>
                        <a:cs typeface="Open Sans"/>
                        <a:sym typeface="Open Sans"/>
                      </a:endParaRPr>
                    </a:p>
                  </a:txBody>
                  <a:tcPr marT="91425" marB="91425" marR="91425" marL="91425">
                    <a:lnT cap="flat" cmpd="sng" w="9525">
                      <a:solidFill>
                        <a:srgbClr val="9E9E9E"/>
                      </a:solidFill>
                      <a:prstDash val="solid"/>
                      <a:round/>
                      <a:headEnd len="sm" w="sm" type="none"/>
                      <a:tailEnd len="sm" w="sm" type="none"/>
                    </a:lnT>
                  </a:tcPr>
                </a:tc>
              </a:tr>
              <a:tr h="911475">
                <a:tc>
                  <a:txBody>
                    <a:bodyPr/>
                    <a:lstStyle/>
                    <a:p>
                      <a:pPr indent="0" lvl="0" marL="0" marR="0" rtl="0" algn="l">
                        <a:lnSpc>
                          <a:spcPct val="115000"/>
                        </a:lnSpc>
                        <a:spcBef>
                          <a:spcPts val="0"/>
                        </a:spcBef>
                        <a:spcAft>
                          <a:spcPts val="0"/>
                        </a:spcAft>
                        <a:buClr>
                          <a:srgbClr val="000000"/>
                        </a:buClr>
                        <a:buSzPts val="1200"/>
                        <a:buFont typeface="Arial"/>
                        <a:buNone/>
                      </a:pPr>
                      <a:r>
                        <a:rPr b="1" lang="en" sz="1200" u="none" cap="none" strike="noStrike">
                          <a:solidFill>
                            <a:srgbClr val="2D3D4A"/>
                          </a:solidFill>
                          <a:latin typeface="Open Sans"/>
                          <a:ea typeface="Open Sans"/>
                          <a:cs typeface="Open Sans"/>
                          <a:sym typeface="Open Sans"/>
                        </a:rPr>
                        <a:t>Assumptions</a:t>
                      </a:r>
                      <a:endParaRPr b="1" sz="1200" u="none" cap="none" strike="noStrike">
                        <a:solidFill>
                          <a:srgbClr val="2D3D4A"/>
                        </a:solidFill>
                        <a:latin typeface="Open Sans"/>
                        <a:ea typeface="Open Sans"/>
                        <a:cs typeface="Open Sans"/>
                        <a:sym typeface="Open Sans"/>
                      </a:endParaRPr>
                    </a:p>
                  </a:txBody>
                  <a:tcPr marT="91425" marB="91425" marR="91425" marL="91425"/>
                </a:tc>
                <a:tc>
                  <a:txBody>
                    <a:bodyPr/>
                    <a:lstStyle/>
                    <a:p>
                      <a:pPr indent="0" lvl="0" marL="0" marR="0" rtl="0" algn="l">
                        <a:lnSpc>
                          <a:spcPct val="115000"/>
                        </a:lnSpc>
                        <a:spcBef>
                          <a:spcPts val="0"/>
                        </a:spcBef>
                        <a:spcAft>
                          <a:spcPts val="0"/>
                        </a:spcAft>
                        <a:buClr>
                          <a:srgbClr val="000000"/>
                        </a:buClr>
                        <a:buSzPts val="1200"/>
                        <a:buFont typeface="Arial"/>
                        <a:buNone/>
                      </a:pPr>
                      <a:r>
                        <a:rPr lang="en" sz="1200" u="none" cap="none" strike="noStrike">
                          <a:solidFill>
                            <a:srgbClr val="9E9E9E"/>
                          </a:solidFill>
                          <a:latin typeface="Open Sans"/>
                          <a:ea typeface="Open Sans"/>
                          <a:cs typeface="Open Sans"/>
                          <a:sym typeface="Open Sans"/>
                        </a:rPr>
                        <a:t>[</a:t>
                      </a:r>
                      <a:r>
                        <a:rPr b="1" lang="en" sz="1200" u="none" cap="none" strike="noStrike">
                          <a:solidFill>
                            <a:srgbClr val="9E9E9E"/>
                          </a:solidFill>
                          <a:latin typeface="Open Sans"/>
                          <a:ea typeface="Open Sans"/>
                          <a:cs typeface="Open Sans"/>
                          <a:sym typeface="Open Sans"/>
                        </a:rPr>
                        <a:t>Remove help text before you submit</a:t>
                      </a:r>
                      <a:r>
                        <a:rPr lang="en" sz="1200" u="none" cap="none" strike="noStrike">
                          <a:solidFill>
                            <a:srgbClr val="9E9E9E"/>
                          </a:solidFill>
                          <a:latin typeface="Open Sans"/>
                          <a:ea typeface="Open Sans"/>
                          <a:cs typeface="Open Sans"/>
                          <a:sym typeface="Open Sans"/>
                        </a:rPr>
                        <a:t>] Limit to 2 bullets</a:t>
                      </a:r>
                      <a:endParaRPr sz="1200" u="none" cap="none" strike="noStrike">
                        <a:solidFill>
                          <a:srgbClr val="9E9E9E"/>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200"/>
                        <a:buFont typeface="Arial"/>
                        <a:buNone/>
                      </a:pPr>
                      <a:r>
                        <a:t/>
                      </a:r>
                      <a:endParaRPr sz="1200" u="none" cap="none" strike="noStrike">
                        <a:solidFill>
                          <a:srgbClr val="2D3D4A"/>
                        </a:solidFill>
                        <a:latin typeface="Open Sans"/>
                        <a:ea typeface="Open Sans"/>
                        <a:cs typeface="Open Sans"/>
                        <a:sym typeface="Open Sans"/>
                      </a:endParaRPr>
                    </a:p>
                  </a:txBody>
                  <a:tcPr marT="91425" marB="91425" marR="91425" marL="91425"/>
                </a:tc>
              </a:tr>
            </a:tbl>
          </a:graphicData>
        </a:graphic>
      </p:graphicFrame>
    </p:spTree>
  </p:cSld>
  <p:clrMapOvr>
    <a:masterClrMapping/>
  </p:clrMapOvr>
  <p:transition>
    <p:fade thruBlk="1"/>
  </p:transition>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3" name="Shape 233"/>
        <p:cNvGrpSpPr/>
        <p:nvPr/>
      </p:nvGrpSpPr>
      <p:grpSpPr>
        <a:xfrm>
          <a:off x="0" y="0"/>
          <a:ext cx="0" cy="0"/>
          <a:chOff x="0" y="0"/>
          <a:chExt cx="0" cy="0"/>
        </a:xfrm>
      </p:grpSpPr>
      <p:sp>
        <p:nvSpPr>
          <p:cNvPr id="234" name="Google Shape;234;p14"/>
          <p:cNvSpPr txBox="1"/>
          <p:nvPr>
            <p:ph type="title"/>
          </p:nvPr>
        </p:nvSpPr>
        <p:spPr>
          <a:xfrm>
            <a:off x="457200" y="1066800"/>
            <a:ext cx="8229600" cy="1390800"/>
          </a:xfrm>
          <a:prstGeom prst="rect">
            <a:avLst/>
          </a:prstGeom>
          <a:noFill/>
          <a:ln>
            <a:noFill/>
          </a:ln>
        </p:spPr>
        <p:txBody>
          <a:bodyPr anchorCtr="0" anchor="b" bIns="0" lIns="0" spcFirstLastPara="1" rIns="0" wrap="square" tIns="0">
            <a:noAutofit/>
          </a:bodyPr>
          <a:lstStyle/>
          <a:p>
            <a:pPr indent="0" lvl="0" marL="0" rtl="0" algn="l">
              <a:lnSpc>
                <a:spcPct val="115000"/>
              </a:lnSpc>
              <a:spcBef>
                <a:spcPts val="0"/>
              </a:spcBef>
              <a:spcAft>
                <a:spcPts val="0"/>
              </a:spcAft>
              <a:buClr>
                <a:srgbClr val="FFFFFF"/>
              </a:buClr>
              <a:buSzPts val="500"/>
              <a:buFont typeface="Open Sans"/>
              <a:buNone/>
            </a:pPr>
            <a:r>
              <a:rPr lang="en" sz="4200"/>
              <a:t>Decoding API Documentation</a:t>
            </a:r>
            <a:endParaRPr sz="4200"/>
          </a:p>
        </p:txBody>
      </p:sp>
      <p:sp>
        <p:nvSpPr>
          <p:cNvPr id="235" name="Google Shape;235;p14"/>
          <p:cNvSpPr txBox="1"/>
          <p:nvPr>
            <p:ph idx="4294967295" type="body"/>
          </p:nvPr>
        </p:nvSpPr>
        <p:spPr>
          <a:xfrm>
            <a:off x="457200" y="4914900"/>
            <a:ext cx="3957600" cy="114300"/>
          </a:xfrm>
          <a:prstGeom prst="rect">
            <a:avLst/>
          </a:prstGeom>
          <a:no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rgbClr val="7D97AD"/>
              </a:buClr>
              <a:buSzPts val="500"/>
              <a:buFont typeface="Open Sans"/>
              <a:buNone/>
            </a:pPr>
            <a:r>
              <a:rPr b="0" i="0" lang="en" sz="700" u="none" cap="none" strike="noStrike">
                <a:solidFill>
                  <a:srgbClr val="7D97AD"/>
                </a:solidFill>
                <a:latin typeface="Open Sans"/>
                <a:ea typeface="Open Sans"/>
                <a:cs typeface="Open Sans"/>
                <a:sym typeface="Open Sans"/>
              </a:rPr>
              <a:t>© 201</a:t>
            </a:r>
            <a:r>
              <a:rPr lang="en"/>
              <a:t>9</a:t>
            </a:r>
            <a:r>
              <a:rPr b="0" i="0" lang="en" sz="700" u="none" cap="none" strike="noStrike">
                <a:solidFill>
                  <a:srgbClr val="7D97AD"/>
                </a:solidFill>
                <a:latin typeface="Open Sans"/>
                <a:ea typeface="Open Sans"/>
                <a:cs typeface="Open Sans"/>
                <a:sym typeface="Open Sans"/>
              </a:rPr>
              <a:t> Udacity.  All rights reserved.</a:t>
            </a:r>
            <a:endParaRPr sz="500"/>
          </a:p>
        </p:txBody>
      </p:sp>
      <p:sp>
        <p:nvSpPr>
          <p:cNvPr id="236" name="Google Shape;236;p14"/>
          <p:cNvSpPr txBox="1"/>
          <p:nvPr>
            <p:ph idx="1" type="body"/>
          </p:nvPr>
        </p:nvSpPr>
        <p:spPr>
          <a:xfrm>
            <a:off x="457200" y="2405063"/>
            <a:ext cx="8229600" cy="1390800"/>
          </a:xfrm>
          <a:prstGeom prst="rect">
            <a:avLst/>
          </a:prstGeom>
          <a:noFill/>
          <a:ln>
            <a:noFill/>
          </a:ln>
        </p:spPr>
        <p:txBody>
          <a:bodyPr anchorCtr="0" anchor="t" bIns="34275" lIns="34275" spcFirstLastPara="1" rIns="34275" wrap="square" tIns="34275">
            <a:noAutofit/>
          </a:bodyPr>
          <a:lstStyle/>
          <a:p>
            <a:pPr indent="0" lvl="0" marL="0" rtl="0" algn="l">
              <a:lnSpc>
                <a:spcPct val="115000"/>
              </a:lnSpc>
              <a:spcBef>
                <a:spcPts val="0"/>
              </a:spcBef>
              <a:spcAft>
                <a:spcPts val="0"/>
              </a:spcAft>
              <a:buSzPts val="500"/>
              <a:buNone/>
            </a:pPr>
            <a:r>
              <a:rPr lang="en" sz="1200">
                <a:solidFill>
                  <a:srgbClr val="FAFBFC"/>
                </a:solidFill>
              </a:rPr>
              <a:t>As a PM, you will collaborate with the engineering team and provide guidance that heavily influences their development approach. When a product requires an API integration, sometimes PM need to be “technical enough” to understand the following  to refine the solution with designer and development team </a:t>
            </a:r>
            <a:endParaRPr sz="1200">
              <a:solidFill>
                <a:srgbClr val="FAFBFC"/>
              </a:solidFill>
            </a:endParaRPr>
          </a:p>
          <a:p>
            <a:pPr indent="-304800" lvl="0" marL="457200" rtl="0" algn="l">
              <a:lnSpc>
                <a:spcPct val="115000"/>
              </a:lnSpc>
              <a:spcBef>
                <a:spcPts val="0"/>
              </a:spcBef>
              <a:spcAft>
                <a:spcPts val="0"/>
              </a:spcAft>
              <a:buClr>
                <a:srgbClr val="FAFBFC"/>
              </a:buClr>
              <a:buSzPts val="1200"/>
              <a:buChar char="●"/>
            </a:pPr>
            <a:r>
              <a:rPr lang="en" sz="1200">
                <a:solidFill>
                  <a:srgbClr val="FAFBFC"/>
                </a:solidFill>
              </a:rPr>
              <a:t>what information is available via the API</a:t>
            </a:r>
            <a:endParaRPr sz="1200">
              <a:solidFill>
                <a:srgbClr val="FAFBFC"/>
              </a:solidFill>
            </a:endParaRPr>
          </a:p>
          <a:p>
            <a:pPr indent="-304800" lvl="0" marL="457200" rtl="0" algn="l">
              <a:lnSpc>
                <a:spcPct val="115000"/>
              </a:lnSpc>
              <a:spcBef>
                <a:spcPts val="0"/>
              </a:spcBef>
              <a:spcAft>
                <a:spcPts val="0"/>
              </a:spcAft>
              <a:buClr>
                <a:srgbClr val="FAFBFC"/>
              </a:buClr>
              <a:buSzPts val="1200"/>
              <a:buChar char="●"/>
            </a:pPr>
            <a:r>
              <a:rPr lang="en" sz="1200">
                <a:solidFill>
                  <a:srgbClr val="FAFBFC"/>
                </a:solidFill>
              </a:rPr>
              <a:t>how is it available</a:t>
            </a:r>
            <a:endParaRPr sz="1200">
              <a:solidFill>
                <a:srgbClr val="FAFBFC"/>
              </a:solidFill>
            </a:endParaRPr>
          </a:p>
          <a:p>
            <a:pPr indent="-304800" lvl="0" marL="457200" rtl="0" algn="l">
              <a:lnSpc>
                <a:spcPct val="115000"/>
              </a:lnSpc>
              <a:spcBef>
                <a:spcPts val="0"/>
              </a:spcBef>
              <a:spcAft>
                <a:spcPts val="0"/>
              </a:spcAft>
              <a:buClr>
                <a:srgbClr val="FAFBFC"/>
              </a:buClr>
              <a:buSzPts val="1200"/>
              <a:buChar char="●"/>
            </a:pPr>
            <a:r>
              <a:rPr lang="en" sz="1200"/>
              <a:t>p</a:t>
            </a:r>
            <a:r>
              <a:rPr lang="en" sz="1200">
                <a:solidFill>
                  <a:srgbClr val="FAFBFC"/>
                </a:solidFill>
              </a:rPr>
              <a:t>ossible pricing impact</a:t>
            </a:r>
            <a:endParaRPr sz="1200">
              <a:solidFill>
                <a:srgbClr val="FAFBFC"/>
              </a:solidFill>
            </a:endParaRPr>
          </a:p>
        </p:txBody>
      </p:sp>
    </p:spTree>
  </p:cSld>
  <p:clrMapOvr>
    <a:masterClrMapping/>
  </p:clrMapOvr>
  <p:transition>
    <p:fade thruBlk="1"/>
  </p:transition>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0" name="Shape 240"/>
        <p:cNvGrpSpPr/>
        <p:nvPr/>
      </p:nvGrpSpPr>
      <p:grpSpPr>
        <a:xfrm>
          <a:off x="0" y="0"/>
          <a:ext cx="0" cy="0"/>
          <a:chOff x="0" y="0"/>
          <a:chExt cx="0" cy="0"/>
        </a:xfrm>
      </p:grpSpPr>
      <p:sp>
        <p:nvSpPr>
          <p:cNvPr id="241" name="Google Shape;241;p15"/>
          <p:cNvSpPr txBox="1"/>
          <p:nvPr>
            <p:ph idx="1" type="body"/>
          </p:nvPr>
        </p:nvSpPr>
        <p:spPr>
          <a:xfrm>
            <a:off x="381000" y="457050"/>
            <a:ext cx="8229600" cy="403800"/>
          </a:xfrm>
          <a:prstGeom prst="rect">
            <a:avLst/>
          </a:prstGeom>
          <a:noFill/>
          <a:ln>
            <a:noFill/>
          </a:ln>
        </p:spPr>
        <p:txBody>
          <a:bodyPr anchorCtr="0" anchor="t" bIns="34275" lIns="34275" spcFirstLastPara="1" rIns="34275" wrap="square" tIns="34275">
            <a:noAutofit/>
          </a:bodyPr>
          <a:lstStyle/>
          <a:p>
            <a:pPr indent="0" lvl="0" marL="0" rtl="0" algn="l">
              <a:lnSpc>
                <a:spcPct val="100000"/>
              </a:lnSpc>
              <a:spcBef>
                <a:spcPts val="0"/>
              </a:spcBef>
              <a:spcAft>
                <a:spcPts val="0"/>
              </a:spcAft>
              <a:buSzPts val="500"/>
              <a:buNone/>
            </a:pPr>
            <a:r>
              <a:rPr lang="en" sz="1200">
                <a:solidFill>
                  <a:srgbClr val="02B3E4"/>
                </a:solidFill>
                <a:highlight>
                  <a:srgbClr val="FFFFFF"/>
                </a:highlight>
              </a:rPr>
              <a:t>Choose the question to work on (from the next four slides)  based on the scenario that you've been working on throughout the nanodegree</a:t>
            </a:r>
            <a:endParaRPr sz="1200">
              <a:solidFill>
                <a:srgbClr val="02B3E4"/>
              </a:solidFill>
            </a:endParaRPr>
          </a:p>
        </p:txBody>
      </p:sp>
      <p:sp>
        <p:nvSpPr>
          <p:cNvPr id="242" name="Google Shape;242;p15"/>
          <p:cNvSpPr txBox="1"/>
          <p:nvPr>
            <p:ph idx="2" type="body"/>
          </p:nvPr>
        </p:nvSpPr>
        <p:spPr>
          <a:xfrm>
            <a:off x="457200" y="4914900"/>
            <a:ext cx="3957600" cy="114300"/>
          </a:xfrm>
          <a:prstGeom prst="rect">
            <a:avLst/>
          </a:prstGeom>
          <a:noFill/>
          <a:ln>
            <a:noFill/>
          </a:ln>
        </p:spPr>
        <p:txBody>
          <a:bodyPr anchorCtr="0" anchor="t" bIns="34275" lIns="34275" spcFirstLastPara="1" rIns="34275" wrap="square" tIns="34275">
            <a:noAutofit/>
          </a:bodyPr>
          <a:lstStyle/>
          <a:p>
            <a:pPr indent="0" lvl="0" marL="0" rtl="0" algn="l">
              <a:lnSpc>
                <a:spcPct val="100000"/>
              </a:lnSpc>
              <a:spcBef>
                <a:spcPts val="0"/>
              </a:spcBef>
              <a:spcAft>
                <a:spcPts val="0"/>
              </a:spcAft>
              <a:buSzPts val="500"/>
              <a:buNone/>
            </a:pPr>
            <a:r>
              <a:t/>
            </a:r>
            <a:endParaRPr/>
          </a:p>
        </p:txBody>
      </p:sp>
      <p:sp>
        <p:nvSpPr>
          <p:cNvPr id="243" name="Google Shape;243;p15"/>
          <p:cNvSpPr txBox="1"/>
          <p:nvPr>
            <p:ph type="title"/>
          </p:nvPr>
        </p:nvSpPr>
        <p:spPr>
          <a:xfrm>
            <a:off x="381000" y="38900"/>
            <a:ext cx="8229600" cy="403800"/>
          </a:xfrm>
          <a:prstGeom prst="rect">
            <a:avLst/>
          </a:prstGeom>
          <a:noFill/>
          <a:ln>
            <a:noFill/>
          </a:ln>
        </p:spPr>
        <p:txBody>
          <a:bodyPr anchorCtr="0" anchor="t" bIns="34275" lIns="34275" spcFirstLastPara="1" rIns="34275" wrap="square" tIns="34275">
            <a:noAutofit/>
          </a:bodyPr>
          <a:lstStyle/>
          <a:p>
            <a:pPr indent="0" lvl="0" marL="0" rtl="0" algn="l">
              <a:lnSpc>
                <a:spcPct val="100000"/>
              </a:lnSpc>
              <a:spcBef>
                <a:spcPts val="0"/>
              </a:spcBef>
              <a:spcAft>
                <a:spcPts val="0"/>
              </a:spcAft>
              <a:buSzPts val="500"/>
              <a:buNone/>
            </a:pPr>
            <a:r>
              <a:rPr lang="en" sz="2800"/>
              <a:t>Quick Review of Course 1 Projects</a:t>
            </a:r>
            <a:endParaRPr sz="2800"/>
          </a:p>
        </p:txBody>
      </p:sp>
      <p:graphicFrame>
        <p:nvGraphicFramePr>
          <p:cNvPr id="244" name="Google Shape;244;p15"/>
          <p:cNvGraphicFramePr/>
          <p:nvPr/>
        </p:nvGraphicFramePr>
        <p:xfrm>
          <a:off x="381000" y="881950"/>
          <a:ext cx="3000000" cy="3000000"/>
        </p:xfrm>
        <a:graphic>
          <a:graphicData uri="http://schemas.openxmlformats.org/drawingml/2006/table">
            <a:tbl>
              <a:tblPr>
                <a:noFill/>
                <a:tableStyleId>{6E943A0F-5956-4700-BAC9-35DB47F86FB8}</a:tableStyleId>
              </a:tblPr>
              <a:tblGrid>
                <a:gridCol w="1100250"/>
                <a:gridCol w="7129350"/>
              </a:tblGrid>
              <a:tr h="1052775">
                <a:tc>
                  <a:txBody>
                    <a:bodyPr/>
                    <a:lstStyle/>
                    <a:p>
                      <a:pPr indent="0" lvl="0" marL="0" marR="0" rtl="0" algn="l">
                        <a:lnSpc>
                          <a:spcPct val="115000"/>
                        </a:lnSpc>
                        <a:spcBef>
                          <a:spcPts val="0"/>
                        </a:spcBef>
                        <a:spcAft>
                          <a:spcPts val="0"/>
                        </a:spcAft>
                        <a:buClr>
                          <a:srgbClr val="000000"/>
                        </a:buClr>
                        <a:buSzPts val="1100"/>
                        <a:buFont typeface="Arial"/>
                        <a:buNone/>
                      </a:pPr>
                      <a:r>
                        <a:rPr lang="en" sz="1100" u="none" cap="none" strike="noStrike">
                          <a:solidFill>
                            <a:srgbClr val="2D3D4A"/>
                          </a:solidFill>
                          <a:latin typeface="Open Sans"/>
                          <a:ea typeface="Open Sans"/>
                          <a:cs typeface="Open Sans"/>
                          <a:sym typeface="Open Sans"/>
                        </a:rPr>
                        <a:t>Kaiser Permanente Project</a:t>
                      </a:r>
                      <a:endParaRPr sz="1100" u="none" cap="none" strike="noStrike">
                        <a:solidFill>
                          <a:srgbClr val="2D3D4A"/>
                        </a:solidFill>
                        <a:latin typeface="Open Sans"/>
                        <a:ea typeface="Open Sans"/>
                        <a:cs typeface="Open Sans"/>
                        <a:sym typeface="Open Sans"/>
                      </a:endParaRPr>
                    </a:p>
                  </a:txBody>
                  <a:tcPr marT="91425" marB="91425" marR="91425" marL="91425"/>
                </a:tc>
                <a:tc>
                  <a:txBody>
                    <a:bodyPr/>
                    <a:lstStyle/>
                    <a:p>
                      <a:pPr indent="0" lvl="0" marL="0" marR="0" rtl="0" algn="l">
                        <a:lnSpc>
                          <a:spcPct val="115000"/>
                        </a:lnSpc>
                        <a:spcBef>
                          <a:spcPts val="0"/>
                        </a:spcBef>
                        <a:spcAft>
                          <a:spcPts val="0"/>
                        </a:spcAft>
                        <a:buClr>
                          <a:srgbClr val="000000"/>
                        </a:buClr>
                        <a:buSzPts val="1100"/>
                        <a:buFont typeface="Arial"/>
                        <a:buNone/>
                      </a:pPr>
                      <a:r>
                        <a:rPr lang="en" sz="1100" u="none" cap="none" strike="noStrike">
                          <a:solidFill>
                            <a:srgbClr val="2D3D4A"/>
                          </a:solidFill>
                          <a:latin typeface="Open Sans"/>
                          <a:ea typeface="Open Sans"/>
                          <a:cs typeface="Open Sans"/>
                          <a:sym typeface="Open Sans"/>
                        </a:rPr>
                        <a:t>Kaiser Permanente is looking to enter into the preventative care space to help their patient base increase physical activity and improve on healthy habits.  While the overall goal is improved patient satisfaction and well being, the specific financial goal is reduced cost by emphasizing improved health prior to any adverse conditions developing.  Overall, KP wants to decrease spending on conditions such as type 2 diabetes</a:t>
                      </a:r>
                      <a:endParaRPr sz="1100" u="none" cap="none" strike="noStrike">
                        <a:solidFill>
                          <a:srgbClr val="2D3D4A"/>
                        </a:solidFill>
                        <a:latin typeface="Open Sans"/>
                        <a:ea typeface="Open Sans"/>
                        <a:cs typeface="Open Sans"/>
                        <a:sym typeface="Open Sans"/>
                      </a:endParaRPr>
                    </a:p>
                  </a:txBody>
                  <a:tcPr marT="91425" marB="91425" marR="91425" marL="91425"/>
                </a:tc>
              </a:tr>
              <a:tr h="1409050">
                <a:tc>
                  <a:txBody>
                    <a:bodyPr/>
                    <a:lstStyle/>
                    <a:p>
                      <a:pPr indent="0" lvl="0" marL="0" marR="0" rtl="0" algn="l">
                        <a:lnSpc>
                          <a:spcPct val="115000"/>
                        </a:lnSpc>
                        <a:spcBef>
                          <a:spcPts val="0"/>
                        </a:spcBef>
                        <a:spcAft>
                          <a:spcPts val="0"/>
                        </a:spcAft>
                        <a:buClr>
                          <a:srgbClr val="000000"/>
                        </a:buClr>
                        <a:buSzPts val="1100"/>
                        <a:buFont typeface="Arial"/>
                        <a:buNone/>
                      </a:pPr>
                      <a:r>
                        <a:rPr lang="en" sz="1100" u="none" cap="none" strike="noStrike">
                          <a:solidFill>
                            <a:srgbClr val="2D3D4A"/>
                          </a:solidFill>
                          <a:latin typeface="Open Sans"/>
                          <a:ea typeface="Open Sans"/>
                          <a:cs typeface="Open Sans"/>
                          <a:sym typeface="Open Sans"/>
                        </a:rPr>
                        <a:t>DoorDash Project</a:t>
                      </a:r>
                      <a:endParaRPr sz="1100" u="none" cap="none" strike="noStrike">
                        <a:solidFill>
                          <a:srgbClr val="2D3D4A"/>
                        </a:solidFill>
                        <a:latin typeface="Open Sans"/>
                        <a:ea typeface="Open Sans"/>
                        <a:cs typeface="Open Sans"/>
                        <a:sym typeface="Open Sans"/>
                      </a:endParaRPr>
                    </a:p>
                  </a:txBody>
                  <a:tcPr marT="91425" marB="91425" marR="91425" marL="91425"/>
                </a:tc>
                <a:tc>
                  <a:txBody>
                    <a:bodyPr/>
                    <a:lstStyle/>
                    <a:p>
                      <a:pPr indent="0" lvl="0" marL="0" marR="0" rtl="0" algn="l">
                        <a:lnSpc>
                          <a:spcPct val="115000"/>
                        </a:lnSpc>
                        <a:spcBef>
                          <a:spcPts val="0"/>
                        </a:spcBef>
                        <a:spcAft>
                          <a:spcPts val="0"/>
                        </a:spcAft>
                        <a:buClr>
                          <a:srgbClr val="000000"/>
                        </a:buClr>
                        <a:buSzPts val="1100"/>
                        <a:buFont typeface="Arial"/>
                        <a:buNone/>
                      </a:pPr>
                      <a:r>
                        <a:rPr lang="en" sz="1100" u="none" cap="none" strike="noStrike">
                          <a:solidFill>
                            <a:srgbClr val="2D3D4A"/>
                          </a:solidFill>
                          <a:latin typeface="Open Sans"/>
                          <a:ea typeface="Open Sans"/>
                          <a:cs typeface="Open Sans"/>
                          <a:sym typeface="Open Sans"/>
                        </a:rPr>
                        <a:t>Doordash is looking to automate food delivery using self-driving robots for trips that are less than 2 miles in order to reduce its operating costs and provide more reliable delivery times. The long term goal is that these delivery robots will navigate sidewalks fully autonomously. But initially, there may be times when manual intervention will be required. Your team has been tasked with building a tool for the operations team-- to view the status of deliveries and remotely take control of robots that need intervention (ie: rerouting) </a:t>
                      </a:r>
                      <a:endParaRPr sz="1100" u="none" cap="none" strike="noStrike">
                        <a:solidFill>
                          <a:srgbClr val="2D3D4A"/>
                        </a:solidFill>
                        <a:latin typeface="Open Sans"/>
                        <a:ea typeface="Open Sans"/>
                        <a:cs typeface="Open Sans"/>
                        <a:sym typeface="Open Sans"/>
                      </a:endParaRPr>
                    </a:p>
                  </a:txBody>
                  <a:tcPr marT="91425" marB="91425" marR="91425" marL="91425"/>
                </a:tc>
              </a:tr>
              <a:tr h="874625">
                <a:tc>
                  <a:txBody>
                    <a:bodyPr/>
                    <a:lstStyle/>
                    <a:p>
                      <a:pPr indent="0" lvl="0" marL="0" marR="0" rtl="0" algn="l">
                        <a:lnSpc>
                          <a:spcPct val="115000"/>
                        </a:lnSpc>
                        <a:spcBef>
                          <a:spcPts val="0"/>
                        </a:spcBef>
                        <a:spcAft>
                          <a:spcPts val="0"/>
                        </a:spcAft>
                        <a:buClr>
                          <a:srgbClr val="000000"/>
                        </a:buClr>
                        <a:buSzPts val="1100"/>
                        <a:buFont typeface="Arial"/>
                        <a:buNone/>
                      </a:pPr>
                      <a:r>
                        <a:rPr lang="en" sz="1100" u="none" cap="none" strike="noStrike">
                          <a:solidFill>
                            <a:srgbClr val="2D3D4A"/>
                          </a:solidFill>
                          <a:latin typeface="Open Sans"/>
                          <a:ea typeface="Open Sans"/>
                          <a:cs typeface="Open Sans"/>
                          <a:sym typeface="Open Sans"/>
                        </a:rPr>
                        <a:t>Amazon Project</a:t>
                      </a:r>
                      <a:endParaRPr sz="1100" u="none" cap="none" strike="noStrike">
                        <a:solidFill>
                          <a:srgbClr val="2D3D4A"/>
                        </a:solidFill>
                        <a:latin typeface="Open Sans"/>
                        <a:ea typeface="Open Sans"/>
                        <a:cs typeface="Open Sans"/>
                        <a:sym typeface="Open Sans"/>
                      </a:endParaRPr>
                    </a:p>
                  </a:txBody>
                  <a:tcPr marT="91425" marB="91425" marR="91425" marL="91425"/>
                </a:tc>
                <a:tc>
                  <a:txBody>
                    <a:bodyPr/>
                    <a:lstStyle/>
                    <a:p>
                      <a:pPr indent="0" lvl="0" marL="0" marR="0" rtl="0" algn="l">
                        <a:lnSpc>
                          <a:spcPct val="115000"/>
                        </a:lnSpc>
                        <a:spcBef>
                          <a:spcPts val="0"/>
                        </a:spcBef>
                        <a:spcAft>
                          <a:spcPts val="0"/>
                        </a:spcAft>
                        <a:buClr>
                          <a:srgbClr val="000000"/>
                        </a:buClr>
                        <a:buSzPts val="1100"/>
                        <a:buFont typeface="Arial"/>
                        <a:buNone/>
                      </a:pPr>
                      <a:r>
                        <a:rPr lang="en" sz="1100" u="none" cap="none" strike="noStrike">
                          <a:solidFill>
                            <a:srgbClr val="2D3D4A"/>
                          </a:solidFill>
                          <a:latin typeface="Open Sans"/>
                          <a:ea typeface="Open Sans"/>
                          <a:cs typeface="Open Sans"/>
                          <a:sym typeface="Open Sans"/>
                        </a:rPr>
                        <a:t>Amazon is the world leader in self-publishing for books.  They would now like to explore entering into another self-publishing media vertical and are considering either self-published videos or self-published music</a:t>
                      </a:r>
                      <a:endParaRPr sz="1100" u="none" cap="none" strike="noStrike">
                        <a:solidFill>
                          <a:srgbClr val="2D3D4A"/>
                        </a:solidFill>
                        <a:latin typeface="Open Sans"/>
                        <a:ea typeface="Open Sans"/>
                        <a:cs typeface="Open Sans"/>
                        <a:sym typeface="Open Sans"/>
                      </a:endParaRPr>
                    </a:p>
                  </a:txBody>
                  <a:tcPr marT="91425" marB="91425" marR="91425" marL="91425"/>
                </a:tc>
              </a:tr>
              <a:tr h="696500">
                <a:tc>
                  <a:txBody>
                    <a:bodyPr/>
                    <a:lstStyle/>
                    <a:p>
                      <a:pPr indent="0" lvl="0" marL="0" marR="0" rtl="0" algn="l">
                        <a:lnSpc>
                          <a:spcPct val="115000"/>
                        </a:lnSpc>
                        <a:spcBef>
                          <a:spcPts val="0"/>
                        </a:spcBef>
                        <a:spcAft>
                          <a:spcPts val="0"/>
                        </a:spcAft>
                        <a:buClr>
                          <a:srgbClr val="000000"/>
                        </a:buClr>
                        <a:buSzPts val="1100"/>
                        <a:buFont typeface="Arial"/>
                        <a:buNone/>
                      </a:pPr>
                      <a:r>
                        <a:rPr lang="en" sz="1100" u="none" cap="none" strike="noStrike">
                          <a:solidFill>
                            <a:srgbClr val="2D3D4A"/>
                          </a:solidFill>
                          <a:latin typeface="Open Sans"/>
                          <a:ea typeface="Open Sans"/>
                          <a:cs typeface="Open Sans"/>
                          <a:sym typeface="Open Sans"/>
                        </a:rPr>
                        <a:t>LinkedIn</a:t>
                      </a:r>
                      <a:endParaRPr sz="1100" u="none" cap="none" strike="noStrike">
                        <a:solidFill>
                          <a:srgbClr val="2D3D4A"/>
                        </a:solidFill>
                        <a:latin typeface="Open Sans"/>
                        <a:ea typeface="Open Sans"/>
                        <a:cs typeface="Open Sans"/>
                        <a:sym typeface="Open Sans"/>
                      </a:endParaRPr>
                    </a:p>
                  </a:txBody>
                  <a:tcPr marT="91425" marB="91425" marR="91425" marL="91425"/>
                </a:tc>
                <a:tc>
                  <a:txBody>
                    <a:bodyPr/>
                    <a:lstStyle/>
                    <a:p>
                      <a:pPr indent="0" lvl="0" marL="0" marR="0" rtl="0" algn="l">
                        <a:lnSpc>
                          <a:spcPct val="115000"/>
                        </a:lnSpc>
                        <a:spcBef>
                          <a:spcPts val="0"/>
                        </a:spcBef>
                        <a:spcAft>
                          <a:spcPts val="0"/>
                        </a:spcAft>
                        <a:buClr>
                          <a:srgbClr val="000000"/>
                        </a:buClr>
                        <a:buSzPts val="1100"/>
                        <a:buFont typeface="Arial"/>
                        <a:buNone/>
                      </a:pPr>
                      <a:r>
                        <a:rPr lang="en" sz="1100" u="none" cap="none" strike="noStrike">
                          <a:solidFill>
                            <a:srgbClr val="2D3D4A"/>
                          </a:solidFill>
                          <a:latin typeface="Open Sans"/>
                          <a:ea typeface="Open Sans"/>
                          <a:cs typeface="Open Sans"/>
                          <a:sym typeface="Open Sans"/>
                        </a:rPr>
                        <a:t> LinkedIn is trying to expand its job market offerings by creating an app that will recommend the best jobs to recent college graduates based on their skills and preferences</a:t>
                      </a:r>
                      <a:endParaRPr sz="1100" u="none" cap="none" strike="noStrike">
                        <a:solidFill>
                          <a:srgbClr val="2D3D4A"/>
                        </a:solidFill>
                        <a:latin typeface="Open Sans"/>
                        <a:ea typeface="Open Sans"/>
                        <a:cs typeface="Open Sans"/>
                        <a:sym typeface="Open Sans"/>
                      </a:endParaRPr>
                    </a:p>
                  </a:txBody>
                  <a:tcPr marT="91425" marB="91425" marR="91425" marL="91425"/>
                </a:tc>
              </a:tr>
            </a:tbl>
          </a:graphicData>
        </a:graphic>
      </p:graphicFrame>
      <p:pic>
        <p:nvPicPr>
          <p:cNvPr id="245" name="Google Shape;245;p15"/>
          <p:cNvPicPr preferRelativeResize="0"/>
          <p:nvPr/>
        </p:nvPicPr>
        <p:blipFill rotWithShape="1">
          <a:blip r:embed="rId3">
            <a:alphaModFix/>
          </a:blip>
          <a:srcRect b="11823" l="18073" r="14486" t="20988"/>
          <a:stretch/>
        </p:blipFill>
        <p:spPr>
          <a:xfrm>
            <a:off x="6212975" y="4596374"/>
            <a:ext cx="2043801" cy="509025"/>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9" name="Shape 249"/>
        <p:cNvGrpSpPr/>
        <p:nvPr/>
      </p:nvGrpSpPr>
      <p:grpSpPr>
        <a:xfrm>
          <a:off x="0" y="0"/>
          <a:ext cx="0" cy="0"/>
          <a:chOff x="0" y="0"/>
          <a:chExt cx="0" cy="0"/>
        </a:xfrm>
      </p:grpSpPr>
      <p:sp>
        <p:nvSpPr>
          <p:cNvPr id="250" name="Google Shape;250;p16"/>
          <p:cNvSpPr txBox="1"/>
          <p:nvPr>
            <p:ph idx="1" type="body"/>
          </p:nvPr>
        </p:nvSpPr>
        <p:spPr>
          <a:xfrm>
            <a:off x="457200" y="685651"/>
            <a:ext cx="8229600" cy="309600"/>
          </a:xfrm>
          <a:prstGeom prst="rect">
            <a:avLst/>
          </a:prstGeom>
          <a:noFill/>
          <a:ln>
            <a:noFill/>
          </a:ln>
        </p:spPr>
        <p:txBody>
          <a:bodyPr anchorCtr="0" anchor="t" bIns="34275" lIns="34275" spcFirstLastPara="1" rIns="34275" wrap="square" tIns="34275">
            <a:noAutofit/>
          </a:bodyPr>
          <a:lstStyle/>
          <a:p>
            <a:pPr indent="0" lvl="0" marL="0" rtl="0" algn="l">
              <a:lnSpc>
                <a:spcPct val="115000"/>
              </a:lnSpc>
              <a:spcBef>
                <a:spcPts val="0"/>
              </a:spcBef>
              <a:spcAft>
                <a:spcPts val="0"/>
              </a:spcAft>
              <a:buSzPts val="500"/>
              <a:buNone/>
            </a:pPr>
            <a:r>
              <a:rPr lang="en" sz="1200"/>
              <a:t>Use the information below to understand what is expected and use the (</a:t>
            </a:r>
            <a:r>
              <a:rPr lang="en" sz="1200">
                <a:solidFill>
                  <a:srgbClr val="0097A7"/>
                </a:solidFill>
                <a:uFill>
                  <a:noFill/>
                </a:uFill>
                <a:hlinkClick action="ppaction://hlinksldjump" r:id="rId3">
                  <a:extLst>
                    <a:ext uri="{A12FA001-AC4F-418D-AE19-62706E023703}">
                      <ahyp:hlinkClr val="tx"/>
                    </a:ext>
                  </a:extLst>
                </a:hlinkClick>
              </a:rPr>
              <a:t>solution slide to share your answers)</a:t>
            </a:r>
            <a:endParaRPr>
              <a:solidFill>
                <a:srgbClr val="0097A7"/>
              </a:solidFill>
            </a:endParaRPr>
          </a:p>
        </p:txBody>
      </p:sp>
      <p:sp>
        <p:nvSpPr>
          <p:cNvPr id="251" name="Google Shape;251;p16"/>
          <p:cNvSpPr txBox="1"/>
          <p:nvPr>
            <p:ph idx="2" type="body"/>
          </p:nvPr>
        </p:nvSpPr>
        <p:spPr>
          <a:xfrm>
            <a:off x="457200" y="4914900"/>
            <a:ext cx="3957600" cy="114300"/>
          </a:xfrm>
          <a:prstGeom prst="rect">
            <a:avLst/>
          </a:prstGeom>
          <a:noFill/>
          <a:ln>
            <a:noFill/>
          </a:ln>
        </p:spPr>
        <p:txBody>
          <a:bodyPr anchorCtr="0" anchor="t" bIns="34275" lIns="34275" spcFirstLastPara="1" rIns="34275" wrap="square" tIns="34275">
            <a:noAutofit/>
          </a:bodyPr>
          <a:lstStyle/>
          <a:p>
            <a:pPr indent="0" lvl="0" marL="0" rtl="0" algn="l">
              <a:lnSpc>
                <a:spcPct val="100000"/>
              </a:lnSpc>
              <a:spcBef>
                <a:spcPts val="0"/>
              </a:spcBef>
              <a:spcAft>
                <a:spcPts val="0"/>
              </a:spcAft>
              <a:buSzPts val="500"/>
              <a:buNone/>
            </a:pPr>
            <a:r>
              <a:t/>
            </a:r>
            <a:endParaRPr/>
          </a:p>
        </p:txBody>
      </p:sp>
      <p:sp>
        <p:nvSpPr>
          <p:cNvPr id="252" name="Google Shape;252;p16"/>
          <p:cNvSpPr txBox="1"/>
          <p:nvPr>
            <p:ph type="title"/>
          </p:nvPr>
        </p:nvSpPr>
        <p:spPr>
          <a:xfrm>
            <a:off x="457200" y="76200"/>
            <a:ext cx="8229600" cy="595200"/>
          </a:xfrm>
          <a:prstGeom prst="rect">
            <a:avLst/>
          </a:prstGeom>
          <a:noFill/>
          <a:ln>
            <a:noFill/>
          </a:ln>
        </p:spPr>
        <p:txBody>
          <a:bodyPr anchorCtr="0" anchor="t" bIns="34275" lIns="34275" spcFirstLastPara="1" rIns="34275" wrap="square" tIns="34275">
            <a:noAutofit/>
          </a:bodyPr>
          <a:lstStyle/>
          <a:p>
            <a:pPr indent="0" lvl="0" marL="0" rtl="0" algn="l">
              <a:lnSpc>
                <a:spcPct val="100000"/>
              </a:lnSpc>
              <a:spcBef>
                <a:spcPts val="0"/>
              </a:spcBef>
              <a:spcAft>
                <a:spcPts val="0"/>
              </a:spcAft>
              <a:buSzPts val="500"/>
              <a:buNone/>
            </a:pPr>
            <a:r>
              <a:rPr lang="en" sz="2800"/>
              <a:t>Kaiser Permanente Project</a:t>
            </a:r>
            <a:endParaRPr sz="2800"/>
          </a:p>
        </p:txBody>
      </p:sp>
      <p:sp>
        <p:nvSpPr>
          <p:cNvPr id="253" name="Google Shape;253;p16"/>
          <p:cNvSpPr txBox="1"/>
          <p:nvPr>
            <p:ph idx="3" type="body"/>
          </p:nvPr>
        </p:nvSpPr>
        <p:spPr>
          <a:xfrm>
            <a:off x="457200" y="1028700"/>
            <a:ext cx="8229600" cy="1086000"/>
          </a:xfrm>
          <a:prstGeom prst="rect">
            <a:avLst/>
          </a:prstGeom>
          <a:noFill/>
          <a:ln>
            <a:noFill/>
          </a:ln>
        </p:spPr>
        <p:txBody>
          <a:bodyPr anchorCtr="0" anchor="t" bIns="34275" lIns="34275" spcFirstLastPara="1" rIns="34275" wrap="square" tIns="34275">
            <a:spAutoFit/>
          </a:bodyPr>
          <a:lstStyle/>
          <a:p>
            <a:pPr indent="0" lvl="0" marL="0" rtl="0" algn="l">
              <a:lnSpc>
                <a:spcPct val="115000"/>
              </a:lnSpc>
              <a:spcBef>
                <a:spcPts val="0"/>
              </a:spcBef>
              <a:spcAft>
                <a:spcPts val="0"/>
              </a:spcAft>
              <a:buSzPts val="1400"/>
              <a:buNone/>
            </a:pPr>
            <a:r>
              <a:rPr b="1" lang="en" sz="1100"/>
              <a:t>Assumption for exercise-sake</a:t>
            </a:r>
            <a:endParaRPr b="1" sz="1100"/>
          </a:p>
          <a:p>
            <a:pPr indent="0" lvl="0" marL="0" rtl="0" algn="l">
              <a:lnSpc>
                <a:spcPct val="115000"/>
              </a:lnSpc>
              <a:spcBef>
                <a:spcPts val="0"/>
              </a:spcBef>
              <a:spcAft>
                <a:spcPts val="0"/>
              </a:spcAft>
              <a:buSzPts val="1400"/>
              <a:buNone/>
            </a:pPr>
            <a:r>
              <a:rPr lang="en" sz="1200">
                <a:solidFill>
                  <a:srgbClr val="2D3D4A"/>
                </a:solidFill>
              </a:rPr>
              <a:t>Your MVP solution requires fitness,sleep and calorie information to be provided by the patient. You have identified Validic as a possible integration to deliver the solution to the market faster</a:t>
            </a:r>
            <a:r>
              <a:rPr lang="en" sz="1200"/>
              <a:t> Some of the d</a:t>
            </a:r>
            <a:r>
              <a:rPr lang="en" sz="1200">
                <a:solidFill>
                  <a:srgbClr val="2D3D4A"/>
                </a:solidFill>
              </a:rPr>
              <a:t>ocumentation links</a:t>
            </a:r>
            <a:r>
              <a:rPr lang="en" sz="1200"/>
              <a:t>:</a:t>
            </a:r>
            <a:endParaRPr sz="1200">
              <a:solidFill>
                <a:srgbClr val="2D3D4A"/>
              </a:solidFill>
            </a:endParaRPr>
          </a:p>
          <a:p>
            <a:pPr indent="-304800" lvl="0" marL="457200" rtl="0" algn="l">
              <a:lnSpc>
                <a:spcPct val="115000"/>
              </a:lnSpc>
              <a:spcBef>
                <a:spcPts val="0"/>
              </a:spcBef>
              <a:spcAft>
                <a:spcPts val="0"/>
              </a:spcAft>
              <a:buClr>
                <a:srgbClr val="0097A7"/>
              </a:buClr>
              <a:buSzPts val="1200"/>
              <a:buFont typeface="Open Sans"/>
              <a:buChar char="●"/>
            </a:pPr>
            <a:r>
              <a:rPr lang="en" sz="1200">
                <a:solidFill>
                  <a:srgbClr val="0097A7"/>
                </a:solidFill>
                <a:uFill>
                  <a:noFill/>
                </a:uFill>
                <a:hlinkClick r:id="rId4">
                  <a:extLst>
                    <a:ext uri="{A12FA001-AC4F-418D-AE19-62706E023703}">
                      <ahyp:hlinkClr val="tx"/>
                    </a:ext>
                  </a:extLst>
                </a:hlinkClick>
              </a:rPr>
              <a:t>(</a:t>
            </a:r>
            <a:r>
              <a:rPr lang="en" sz="1200" u="sng">
                <a:solidFill>
                  <a:srgbClr val="0097A7"/>
                </a:solidFill>
                <a:hlinkClick r:id="rId5">
                  <a:extLst>
                    <a:ext uri="{A12FA001-AC4F-418D-AE19-62706E023703}">
                      <ahyp:hlinkClr val="tx"/>
                    </a:ext>
                  </a:extLst>
                </a:hlinkClick>
              </a:rPr>
              <a:t>Link 1</a:t>
            </a:r>
            <a:r>
              <a:rPr lang="en" sz="1200">
                <a:solidFill>
                  <a:srgbClr val="0097A7"/>
                </a:solidFill>
              </a:rPr>
              <a:t>)</a:t>
            </a:r>
            <a:endParaRPr sz="1200">
              <a:solidFill>
                <a:srgbClr val="0097A7"/>
              </a:solidFill>
            </a:endParaRPr>
          </a:p>
          <a:p>
            <a:pPr indent="-304800" lvl="0" marL="457200" rtl="0" algn="l">
              <a:lnSpc>
                <a:spcPct val="115000"/>
              </a:lnSpc>
              <a:spcBef>
                <a:spcPts val="0"/>
              </a:spcBef>
              <a:spcAft>
                <a:spcPts val="0"/>
              </a:spcAft>
              <a:buClr>
                <a:srgbClr val="0097A7"/>
              </a:buClr>
              <a:buSzPts val="1200"/>
              <a:buChar char="●"/>
            </a:pPr>
            <a:r>
              <a:rPr lang="en" sz="1200">
                <a:solidFill>
                  <a:srgbClr val="0097A7"/>
                </a:solidFill>
              </a:rPr>
              <a:t>(</a:t>
            </a:r>
            <a:r>
              <a:rPr lang="en" sz="1200">
                <a:solidFill>
                  <a:srgbClr val="0097A7"/>
                </a:solidFill>
                <a:uFill>
                  <a:noFill/>
                </a:uFill>
                <a:hlinkClick r:id="rId6">
                  <a:extLst>
                    <a:ext uri="{A12FA001-AC4F-418D-AE19-62706E023703}">
                      <ahyp:hlinkClr val="tx"/>
                    </a:ext>
                  </a:extLst>
                </a:hlinkClick>
              </a:rPr>
              <a:t>Link </a:t>
            </a:r>
            <a:r>
              <a:rPr lang="en" sz="1200">
                <a:solidFill>
                  <a:srgbClr val="0097A7"/>
                </a:solidFill>
              </a:rPr>
              <a:t>2)</a:t>
            </a:r>
            <a:endParaRPr sz="1200">
              <a:solidFill>
                <a:srgbClr val="0097A7"/>
              </a:solidFill>
            </a:endParaRPr>
          </a:p>
        </p:txBody>
      </p:sp>
      <p:pic>
        <p:nvPicPr>
          <p:cNvPr id="254" name="Google Shape;254;p16"/>
          <p:cNvPicPr preferRelativeResize="0"/>
          <p:nvPr/>
        </p:nvPicPr>
        <p:blipFill rotWithShape="1">
          <a:blip r:embed="rId7">
            <a:alphaModFix/>
          </a:blip>
          <a:srcRect b="11823" l="18073" r="14486" t="20988"/>
          <a:stretch/>
        </p:blipFill>
        <p:spPr>
          <a:xfrm>
            <a:off x="3265977" y="4306493"/>
            <a:ext cx="2588100" cy="644579"/>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8" name="Shape 258"/>
        <p:cNvGrpSpPr/>
        <p:nvPr/>
      </p:nvGrpSpPr>
      <p:grpSpPr>
        <a:xfrm>
          <a:off x="0" y="0"/>
          <a:ext cx="0" cy="0"/>
          <a:chOff x="0" y="0"/>
          <a:chExt cx="0" cy="0"/>
        </a:xfrm>
      </p:grpSpPr>
      <p:sp>
        <p:nvSpPr>
          <p:cNvPr id="259" name="Google Shape;259;p17"/>
          <p:cNvSpPr txBox="1"/>
          <p:nvPr>
            <p:ph idx="1" type="body"/>
          </p:nvPr>
        </p:nvSpPr>
        <p:spPr>
          <a:xfrm>
            <a:off x="381000" y="685651"/>
            <a:ext cx="8229600" cy="309600"/>
          </a:xfrm>
          <a:prstGeom prst="rect">
            <a:avLst/>
          </a:prstGeom>
          <a:noFill/>
          <a:ln>
            <a:noFill/>
          </a:ln>
        </p:spPr>
        <p:txBody>
          <a:bodyPr anchorCtr="0" anchor="t" bIns="34275" lIns="34275" spcFirstLastPara="1" rIns="34275" wrap="square" tIns="34275">
            <a:noAutofit/>
          </a:bodyPr>
          <a:lstStyle/>
          <a:p>
            <a:pPr indent="0" lvl="0" marL="0" rtl="0" algn="l">
              <a:lnSpc>
                <a:spcPct val="115000"/>
              </a:lnSpc>
              <a:spcBef>
                <a:spcPts val="0"/>
              </a:spcBef>
              <a:spcAft>
                <a:spcPts val="0"/>
              </a:spcAft>
              <a:buSzPts val="500"/>
              <a:buNone/>
            </a:pPr>
            <a:r>
              <a:rPr lang="en" sz="1200"/>
              <a:t>Use the information below to understand what is expected and use the (</a:t>
            </a:r>
            <a:r>
              <a:rPr lang="en" sz="1200">
                <a:solidFill>
                  <a:srgbClr val="0097A7"/>
                </a:solidFill>
                <a:uFill>
                  <a:noFill/>
                </a:uFill>
                <a:hlinkClick action="ppaction://hlinksldjump" r:id="rId3">
                  <a:extLst>
                    <a:ext uri="{A12FA001-AC4F-418D-AE19-62706E023703}">
                      <ahyp:hlinkClr val="tx"/>
                    </a:ext>
                  </a:extLst>
                </a:hlinkClick>
              </a:rPr>
              <a:t>solution slide to share your answers</a:t>
            </a:r>
            <a:r>
              <a:rPr lang="en" sz="1200">
                <a:solidFill>
                  <a:srgbClr val="0097A7"/>
                </a:solidFill>
              </a:rPr>
              <a:t>)</a:t>
            </a:r>
            <a:endParaRPr sz="1200">
              <a:solidFill>
                <a:srgbClr val="0097A7"/>
              </a:solidFill>
            </a:endParaRPr>
          </a:p>
          <a:p>
            <a:pPr indent="0" lvl="0" marL="0" rtl="0" algn="l">
              <a:lnSpc>
                <a:spcPct val="115000"/>
              </a:lnSpc>
              <a:spcBef>
                <a:spcPts val="0"/>
              </a:spcBef>
              <a:spcAft>
                <a:spcPts val="0"/>
              </a:spcAft>
              <a:buSzPts val="500"/>
              <a:buNone/>
            </a:pPr>
            <a:r>
              <a:t/>
            </a:r>
            <a:endParaRPr sz="1200"/>
          </a:p>
        </p:txBody>
      </p:sp>
      <p:sp>
        <p:nvSpPr>
          <p:cNvPr id="260" name="Google Shape;260;p17"/>
          <p:cNvSpPr txBox="1"/>
          <p:nvPr>
            <p:ph idx="2" type="body"/>
          </p:nvPr>
        </p:nvSpPr>
        <p:spPr>
          <a:xfrm>
            <a:off x="457200" y="4914900"/>
            <a:ext cx="3957600" cy="114300"/>
          </a:xfrm>
          <a:prstGeom prst="rect">
            <a:avLst/>
          </a:prstGeom>
          <a:noFill/>
          <a:ln>
            <a:noFill/>
          </a:ln>
        </p:spPr>
        <p:txBody>
          <a:bodyPr anchorCtr="0" anchor="t" bIns="34275" lIns="34275" spcFirstLastPara="1" rIns="34275" wrap="square" tIns="34275">
            <a:noAutofit/>
          </a:bodyPr>
          <a:lstStyle/>
          <a:p>
            <a:pPr indent="0" lvl="0" marL="0" rtl="0" algn="l">
              <a:lnSpc>
                <a:spcPct val="100000"/>
              </a:lnSpc>
              <a:spcBef>
                <a:spcPts val="0"/>
              </a:spcBef>
              <a:spcAft>
                <a:spcPts val="0"/>
              </a:spcAft>
              <a:buSzPts val="500"/>
              <a:buNone/>
            </a:pPr>
            <a:r>
              <a:t/>
            </a:r>
            <a:endParaRPr/>
          </a:p>
        </p:txBody>
      </p:sp>
      <p:sp>
        <p:nvSpPr>
          <p:cNvPr id="261" name="Google Shape;261;p17"/>
          <p:cNvSpPr txBox="1"/>
          <p:nvPr>
            <p:ph type="title"/>
          </p:nvPr>
        </p:nvSpPr>
        <p:spPr>
          <a:xfrm>
            <a:off x="381000" y="76200"/>
            <a:ext cx="8229600" cy="595200"/>
          </a:xfrm>
          <a:prstGeom prst="rect">
            <a:avLst/>
          </a:prstGeom>
          <a:noFill/>
          <a:ln>
            <a:noFill/>
          </a:ln>
        </p:spPr>
        <p:txBody>
          <a:bodyPr anchorCtr="0" anchor="t" bIns="34275" lIns="34275" spcFirstLastPara="1" rIns="34275" wrap="square" tIns="34275">
            <a:noAutofit/>
          </a:bodyPr>
          <a:lstStyle/>
          <a:p>
            <a:pPr indent="0" lvl="0" marL="0" rtl="0" algn="l">
              <a:lnSpc>
                <a:spcPct val="100000"/>
              </a:lnSpc>
              <a:spcBef>
                <a:spcPts val="0"/>
              </a:spcBef>
              <a:spcAft>
                <a:spcPts val="0"/>
              </a:spcAft>
              <a:buSzPts val="500"/>
              <a:buNone/>
            </a:pPr>
            <a:r>
              <a:rPr lang="en" sz="2800"/>
              <a:t>DoorDash Project</a:t>
            </a:r>
            <a:endParaRPr sz="2800"/>
          </a:p>
        </p:txBody>
      </p:sp>
      <p:sp>
        <p:nvSpPr>
          <p:cNvPr id="262" name="Google Shape;262;p17"/>
          <p:cNvSpPr txBox="1"/>
          <p:nvPr>
            <p:ph idx="3" type="body"/>
          </p:nvPr>
        </p:nvSpPr>
        <p:spPr>
          <a:xfrm>
            <a:off x="381000" y="1028700"/>
            <a:ext cx="8229600" cy="2857500"/>
          </a:xfrm>
          <a:prstGeom prst="rect">
            <a:avLst/>
          </a:prstGeom>
          <a:noFill/>
          <a:ln>
            <a:noFill/>
          </a:ln>
        </p:spPr>
        <p:txBody>
          <a:bodyPr anchorCtr="0" anchor="t" bIns="34275" lIns="34275" spcFirstLastPara="1" rIns="34275" wrap="square" tIns="34275">
            <a:noAutofit/>
          </a:bodyPr>
          <a:lstStyle/>
          <a:p>
            <a:pPr indent="0" lvl="0" marL="0" rtl="0" algn="l">
              <a:lnSpc>
                <a:spcPct val="115000"/>
              </a:lnSpc>
              <a:spcBef>
                <a:spcPts val="0"/>
              </a:spcBef>
              <a:spcAft>
                <a:spcPts val="0"/>
              </a:spcAft>
              <a:buSzPts val="1400"/>
              <a:buNone/>
            </a:pPr>
            <a:r>
              <a:rPr lang="en" sz="1200">
                <a:solidFill>
                  <a:srgbClr val="2D3D4A"/>
                </a:solidFill>
              </a:rPr>
              <a:t>Your solution requires directions and distance between </a:t>
            </a:r>
            <a:r>
              <a:rPr lang="en" sz="1200"/>
              <a:t>robot</a:t>
            </a:r>
            <a:r>
              <a:rPr lang="en" sz="1200">
                <a:solidFill>
                  <a:srgbClr val="2D3D4A"/>
                </a:solidFill>
              </a:rPr>
              <a:t> and </a:t>
            </a:r>
            <a:r>
              <a:rPr lang="en" sz="1200"/>
              <a:t>destination ( could be restaurant/delivery address)</a:t>
            </a:r>
            <a:r>
              <a:rPr lang="en" sz="1200">
                <a:solidFill>
                  <a:srgbClr val="2D3D4A"/>
                </a:solidFill>
              </a:rPr>
              <a:t>. Your engineering lead shared </a:t>
            </a:r>
            <a:r>
              <a:rPr lang="en" sz="1200">
                <a:solidFill>
                  <a:srgbClr val="0097A7"/>
                </a:solidFill>
                <a:uFill>
                  <a:noFill/>
                </a:uFill>
                <a:hlinkClick r:id="rId4">
                  <a:extLst>
                    <a:ext uri="{A12FA001-AC4F-418D-AE19-62706E023703}">
                      <ahyp:hlinkClr val="tx"/>
                    </a:ext>
                  </a:extLst>
                </a:hlinkClick>
              </a:rPr>
              <a:t>(Google Distance Matrix API</a:t>
            </a:r>
            <a:r>
              <a:rPr lang="en" sz="1200">
                <a:solidFill>
                  <a:srgbClr val="0097A7"/>
                </a:solidFill>
              </a:rPr>
              <a:t>) </a:t>
            </a:r>
            <a:r>
              <a:rPr lang="en" sz="1200">
                <a:solidFill>
                  <a:srgbClr val="2D3D4A"/>
                </a:solidFill>
              </a:rPr>
              <a:t>and</a:t>
            </a:r>
            <a:r>
              <a:rPr lang="en" sz="1200">
                <a:solidFill>
                  <a:srgbClr val="0097A7"/>
                </a:solidFill>
              </a:rPr>
              <a:t> (</a:t>
            </a:r>
            <a:r>
              <a:rPr lang="en" sz="1200">
                <a:solidFill>
                  <a:srgbClr val="0097A7"/>
                </a:solidFill>
                <a:uFill>
                  <a:noFill/>
                </a:uFill>
                <a:hlinkClick r:id="rId5">
                  <a:extLst>
                    <a:ext uri="{A12FA001-AC4F-418D-AE19-62706E023703}">
                      <ahyp:hlinkClr val="tx"/>
                    </a:ext>
                  </a:extLst>
                </a:hlinkClick>
              </a:rPr>
              <a:t>Google Direction API</a:t>
            </a:r>
            <a:r>
              <a:rPr lang="en" sz="1200">
                <a:solidFill>
                  <a:srgbClr val="0097A7"/>
                </a:solidFill>
              </a:rPr>
              <a:t>) </a:t>
            </a:r>
            <a:r>
              <a:rPr lang="en" sz="1200">
                <a:solidFill>
                  <a:srgbClr val="2D3D4A"/>
                </a:solidFill>
              </a:rPr>
              <a:t>as a reference to what information would be available when you leverage </a:t>
            </a:r>
            <a:r>
              <a:rPr lang="en" sz="1200"/>
              <a:t>Doordash</a:t>
            </a:r>
            <a:r>
              <a:rPr lang="en" sz="1200">
                <a:solidFill>
                  <a:srgbClr val="2D3D4A"/>
                </a:solidFill>
              </a:rPr>
              <a:t> API to build. </a:t>
            </a:r>
            <a:endParaRPr sz="1200">
              <a:solidFill>
                <a:srgbClr val="2D3D4A"/>
              </a:solidFill>
            </a:endParaRPr>
          </a:p>
          <a:p>
            <a:pPr indent="-304800" lvl="0" marL="457200" rtl="0" algn="l">
              <a:lnSpc>
                <a:spcPct val="115000"/>
              </a:lnSpc>
              <a:spcBef>
                <a:spcPts val="0"/>
              </a:spcBef>
              <a:spcAft>
                <a:spcPts val="0"/>
              </a:spcAft>
              <a:buClr>
                <a:srgbClr val="2D3D4A"/>
              </a:buClr>
              <a:buSzPts val="1200"/>
              <a:buChar char="●"/>
            </a:pPr>
            <a:r>
              <a:rPr lang="en" sz="1200">
                <a:solidFill>
                  <a:srgbClr val="2D3D4A"/>
                </a:solidFill>
              </a:rPr>
              <a:t>Reviewing the documentation, you noticed that </a:t>
            </a:r>
            <a:r>
              <a:rPr lang="en" sz="1200"/>
              <a:t>walking and bicycle </a:t>
            </a:r>
            <a:r>
              <a:rPr lang="en" sz="1200">
                <a:solidFill>
                  <a:srgbClr val="2D3D4A"/>
                </a:solidFill>
              </a:rPr>
              <a:t>information is available via </a:t>
            </a:r>
            <a:r>
              <a:rPr lang="en" sz="1200"/>
              <a:t>the</a:t>
            </a:r>
            <a:r>
              <a:rPr lang="en" sz="1200">
                <a:solidFill>
                  <a:srgbClr val="2D3D4A"/>
                </a:solidFill>
              </a:rPr>
              <a:t> API with rich attributes </a:t>
            </a:r>
            <a:r>
              <a:rPr lang="en" sz="1200"/>
              <a:t>that can be leveraged to help the Operations team in multiple ways</a:t>
            </a:r>
            <a:endParaRPr sz="1200">
              <a:solidFill>
                <a:srgbClr val="2D3D4A"/>
              </a:solidFill>
            </a:endParaRPr>
          </a:p>
          <a:p>
            <a:pPr indent="0" lvl="0" marL="457200" rtl="0" algn="l">
              <a:lnSpc>
                <a:spcPct val="115000"/>
              </a:lnSpc>
              <a:spcBef>
                <a:spcPts val="0"/>
              </a:spcBef>
              <a:spcAft>
                <a:spcPts val="0"/>
              </a:spcAft>
              <a:buSzPts val="1400"/>
              <a:buNone/>
            </a:pPr>
            <a:r>
              <a:t/>
            </a:r>
            <a:endParaRPr sz="1200">
              <a:solidFill>
                <a:srgbClr val="2D3D4A"/>
              </a:solidFill>
            </a:endParaRPr>
          </a:p>
        </p:txBody>
      </p:sp>
      <p:pic>
        <p:nvPicPr>
          <p:cNvPr id="263" name="Google Shape;263;p17"/>
          <p:cNvPicPr preferRelativeResize="0"/>
          <p:nvPr/>
        </p:nvPicPr>
        <p:blipFill rotWithShape="1">
          <a:blip r:embed="rId6">
            <a:alphaModFix/>
          </a:blip>
          <a:srcRect b="11823" l="18073" r="14486" t="20988"/>
          <a:stretch/>
        </p:blipFill>
        <p:spPr>
          <a:xfrm>
            <a:off x="3265977" y="4306493"/>
            <a:ext cx="2588100" cy="644579"/>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7" name="Shape 267"/>
        <p:cNvGrpSpPr/>
        <p:nvPr/>
      </p:nvGrpSpPr>
      <p:grpSpPr>
        <a:xfrm>
          <a:off x="0" y="0"/>
          <a:ext cx="0" cy="0"/>
          <a:chOff x="0" y="0"/>
          <a:chExt cx="0" cy="0"/>
        </a:xfrm>
      </p:grpSpPr>
      <p:sp>
        <p:nvSpPr>
          <p:cNvPr id="268" name="Google Shape;268;p18"/>
          <p:cNvSpPr txBox="1"/>
          <p:nvPr>
            <p:ph idx="1" type="body"/>
          </p:nvPr>
        </p:nvSpPr>
        <p:spPr>
          <a:xfrm>
            <a:off x="457200" y="838051"/>
            <a:ext cx="8229600" cy="309600"/>
          </a:xfrm>
          <a:prstGeom prst="rect">
            <a:avLst/>
          </a:prstGeom>
          <a:noFill/>
          <a:ln>
            <a:noFill/>
          </a:ln>
        </p:spPr>
        <p:txBody>
          <a:bodyPr anchorCtr="0" anchor="t" bIns="34275" lIns="34275" spcFirstLastPara="1" rIns="34275" wrap="square" tIns="34275">
            <a:noAutofit/>
          </a:bodyPr>
          <a:lstStyle/>
          <a:p>
            <a:pPr indent="0" lvl="0" marL="0" rtl="0" algn="l">
              <a:lnSpc>
                <a:spcPct val="115000"/>
              </a:lnSpc>
              <a:spcBef>
                <a:spcPts val="0"/>
              </a:spcBef>
              <a:spcAft>
                <a:spcPts val="0"/>
              </a:spcAft>
              <a:buSzPts val="500"/>
              <a:buNone/>
            </a:pPr>
            <a:r>
              <a:rPr lang="en" sz="1200"/>
              <a:t>Use the information below to understand what is expected and use the (</a:t>
            </a:r>
            <a:r>
              <a:rPr lang="en" sz="1200">
                <a:solidFill>
                  <a:srgbClr val="0097A7"/>
                </a:solidFill>
                <a:uFill>
                  <a:noFill/>
                </a:uFill>
                <a:hlinkClick action="ppaction://hlinksldjump" r:id="rId3">
                  <a:extLst>
                    <a:ext uri="{A12FA001-AC4F-418D-AE19-62706E023703}">
                      <ahyp:hlinkClr val="tx"/>
                    </a:ext>
                  </a:extLst>
                </a:hlinkClick>
              </a:rPr>
              <a:t>solution slide to share your answers)</a:t>
            </a:r>
            <a:endParaRPr>
              <a:solidFill>
                <a:srgbClr val="0097A7"/>
              </a:solidFill>
            </a:endParaRPr>
          </a:p>
          <a:p>
            <a:pPr indent="0" lvl="0" marL="0" rtl="0" algn="l">
              <a:lnSpc>
                <a:spcPct val="115000"/>
              </a:lnSpc>
              <a:spcBef>
                <a:spcPts val="0"/>
              </a:spcBef>
              <a:spcAft>
                <a:spcPts val="0"/>
              </a:spcAft>
              <a:buSzPts val="500"/>
              <a:buNone/>
            </a:pPr>
            <a:r>
              <a:t/>
            </a:r>
            <a:endParaRPr sz="1200"/>
          </a:p>
        </p:txBody>
      </p:sp>
      <p:sp>
        <p:nvSpPr>
          <p:cNvPr id="269" name="Google Shape;269;p18"/>
          <p:cNvSpPr txBox="1"/>
          <p:nvPr>
            <p:ph idx="2" type="body"/>
          </p:nvPr>
        </p:nvSpPr>
        <p:spPr>
          <a:xfrm>
            <a:off x="457200" y="4838700"/>
            <a:ext cx="3957600" cy="114300"/>
          </a:xfrm>
          <a:prstGeom prst="rect">
            <a:avLst/>
          </a:prstGeom>
          <a:noFill/>
          <a:ln>
            <a:noFill/>
          </a:ln>
        </p:spPr>
        <p:txBody>
          <a:bodyPr anchorCtr="0" anchor="t" bIns="34275" lIns="34275" spcFirstLastPara="1" rIns="34275" wrap="square" tIns="34275">
            <a:noAutofit/>
          </a:bodyPr>
          <a:lstStyle/>
          <a:p>
            <a:pPr indent="0" lvl="0" marL="0" rtl="0" algn="l">
              <a:lnSpc>
                <a:spcPct val="100000"/>
              </a:lnSpc>
              <a:spcBef>
                <a:spcPts val="0"/>
              </a:spcBef>
              <a:spcAft>
                <a:spcPts val="0"/>
              </a:spcAft>
              <a:buSzPts val="500"/>
              <a:buNone/>
            </a:pPr>
            <a:r>
              <a:t/>
            </a:r>
            <a:endParaRPr/>
          </a:p>
        </p:txBody>
      </p:sp>
      <p:sp>
        <p:nvSpPr>
          <p:cNvPr id="270" name="Google Shape;270;p18"/>
          <p:cNvSpPr txBox="1"/>
          <p:nvPr>
            <p:ph type="title"/>
          </p:nvPr>
        </p:nvSpPr>
        <p:spPr>
          <a:xfrm>
            <a:off x="457200" y="228600"/>
            <a:ext cx="8229600" cy="595200"/>
          </a:xfrm>
          <a:prstGeom prst="rect">
            <a:avLst/>
          </a:prstGeom>
          <a:noFill/>
          <a:ln>
            <a:noFill/>
          </a:ln>
        </p:spPr>
        <p:txBody>
          <a:bodyPr anchorCtr="0" anchor="t" bIns="34275" lIns="34275" spcFirstLastPara="1" rIns="34275" wrap="square" tIns="34275">
            <a:noAutofit/>
          </a:bodyPr>
          <a:lstStyle/>
          <a:p>
            <a:pPr indent="0" lvl="0" marL="0" rtl="0" algn="l">
              <a:lnSpc>
                <a:spcPct val="100000"/>
              </a:lnSpc>
              <a:spcBef>
                <a:spcPts val="0"/>
              </a:spcBef>
              <a:spcAft>
                <a:spcPts val="0"/>
              </a:spcAft>
              <a:buSzPts val="500"/>
              <a:buNone/>
            </a:pPr>
            <a:r>
              <a:rPr lang="en" sz="2800"/>
              <a:t>LinkedIn Project</a:t>
            </a:r>
            <a:endParaRPr sz="2800"/>
          </a:p>
        </p:txBody>
      </p:sp>
      <p:sp>
        <p:nvSpPr>
          <p:cNvPr id="271" name="Google Shape;271;p18"/>
          <p:cNvSpPr txBox="1"/>
          <p:nvPr>
            <p:ph idx="3" type="body"/>
          </p:nvPr>
        </p:nvSpPr>
        <p:spPr>
          <a:xfrm>
            <a:off x="457200" y="1181100"/>
            <a:ext cx="8229600" cy="2857500"/>
          </a:xfrm>
          <a:prstGeom prst="rect">
            <a:avLst/>
          </a:prstGeom>
          <a:noFill/>
          <a:ln>
            <a:noFill/>
          </a:ln>
        </p:spPr>
        <p:txBody>
          <a:bodyPr anchorCtr="0" anchor="t" bIns="34275" lIns="34275" spcFirstLastPara="1" rIns="34275" wrap="square" tIns="34275">
            <a:noAutofit/>
          </a:bodyPr>
          <a:lstStyle/>
          <a:p>
            <a:pPr indent="0" lvl="0" marL="0" rtl="0" algn="l">
              <a:lnSpc>
                <a:spcPct val="115000"/>
              </a:lnSpc>
              <a:spcBef>
                <a:spcPts val="0"/>
              </a:spcBef>
              <a:spcAft>
                <a:spcPts val="0"/>
              </a:spcAft>
              <a:buSzPts val="1400"/>
              <a:buNone/>
            </a:pPr>
            <a:r>
              <a:rPr b="1" lang="en" sz="1200">
                <a:solidFill>
                  <a:srgbClr val="2D3D4A"/>
                </a:solidFill>
              </a:rPr>
              <a:t>Assumption for exercise-sake</a:t>
            </a:r>
            <a:endParaRPr b="1" sz="1200">
              <a:solidFill>
                <a:srgbClr val="2D3D4A"/>
              </a:solidFill>
            </a:endParaRPr>
          </a:p>
          <a:p>
            <a:pPr indent="0" lvl="0" marL="0" rtl="0" algn="l">
              <a:lnSpc>
                <a:spcPct val="115000"/>
              </a:lnSpc>
              <a:spcBef>
                <a:spcPts val="0"/>
              </a:spcBef>
              <a:spcAft>
                <a:spcPts val="0"/>
              </a:spcAft>
              <a:buSzPts val="1400"/>
              <a:buNone/>
            </a:pPr>
            <a:r>
              <a:rPr lang="en" sz="1200">
                <a:solidFill>
                  <a:srgbClr val="2D3D4A"/>
                </a:solidFill>
              </a:rPr>
              <a:t>Your solution requires jobs posted on LinkedIn to be recommended. Your engineering lead share </a:t>
            </a:r>
            <a:r>
              <a:rPr lang="en" sz="1200" u="sng">
                <a:solidFill>
                  <a:srgbClr val="0097A7"/>
                </a:solidFill>
                <a:hlinkClick r:id="rId4">
                  <a:extLst>
                    <a:ext uri="{A12FA001-AC4F-418D-AE19-62706E023703}">
                      <ahyp:hlinkClr val="tx"/>
                    </a:ext>
                  </a:extLst>
                </a:hlinkClick>
              </a:rPr>
              <a:t>LinkedIn Job (Lookup API)</a:t>
            </a:r>
            <a:r>
              <a:rPr lang="en" sz="1200">
                <a:solidFill>
                  <a:srgbClr val="0097A7"/>
                </a:solidFill>
              </a:rPr>
              <a:t> </a:t>
            </a:r>
            <a:r>
              <a:rPr lang="en" sz="1200">
                <a:solidFill>
                  <a:srgbClr val="2D3D4A"/>
                </a:solidFill>
              </a:rPr>
              <a:t>and</a:t>
            </a:r>
            <a:r>
              <a:rPr lang="en" sz="1200">
                <a:solidFill>
                  <a:srgbClr val="0097A7"/>
                </a:solidFill>
              </a:rPr>
              <a:t> (</a:t>
            </a:r>
            <a:r>
              <a:rPr lang="en" sz="1200">
                <a:solidFill>
                  <a:srgbClr val="0097A7"/>
                </a:solidFill>
                <a:uFill>
                  <a:noFill/>
                </a:uFill>
                <a:hlinkClick r:id="rId5">
                  <a:extLst>
                    <a:ext uri="{A12FA001-AC4F-418D-AE19-62706E023703}">
                      <ahyp:hlinkClr val="tx"/>
                    </a:ext>
                  </a:extLst>
                </a:hlinkClick>
              </a:rPr>
              <a:t>LinkedIn Match API</a:t>
            </a:r>
            <a:r>
              <a:rPr lang="en" sz="1200">
                <a:solidFill>
                  <a:srgbClr val="0097A7"/>
                </a:solidFill>
              </a:rPr>
              <a:t>) </a:t>
            </a:r>
            <a:r>
              <a:rPr lang="en" sz="1200">
                <a:solidFill>
                  <a:srgbClr val="2D3D4A"/>
                </a:solidFill>
              </a:rPr>
              <a:t>as a reference to determine what attributes are available for you to match for recommendation</a:t>
            </a:r>
            <a:endParaRPr sz="1200">
              <a:solidFill>
                <a:srgbClr val="2D3D4A"/>
              </a:solidFill>
            </a:endParaRPr>
          </a:p>
          <a:p>
            <a:pPr indent="0" lvl="0" marL="0" rtl="0" algn="l">
              <a:lnSpc>
                <a:spcPct val="115000"/>
              </a:lnSpc>
              <a:spcBef>
                <a:spcPts val="700"/>
              </a:spcBef>
              <a:spcAft>
                <a:spcPts val="0"/>
              </a:spcAft>
              <a:buSzPts val="1400"/>
              <a:buNone/>
            </a:pPr>
            <a:r>
              <a:t/>
            </a:r>
            <a:endParaRPr sz="1200">
              <a:solidFill>
                <a:srgbClr val="2D3D4A"/>
              </a:solidFill>
            </a:endParaRPr>
          </a:p>
        </p:txBody>
      </p:sp>
      <p:pic>
        <p:nvPicPr>
          <p:cNvPr id="272" name="Google Shape;272;p18"/>
          <p:cNvPicPr preferRelativeResize="0"/>
          <p:nvPr/>
        </p:nvPicPr>
        <p:blipFill rotWithShape="1">
          <a:blip r:embed="rId6">
            <a:alphaModFix/>
          </a:blip>
          <a:srcRect b="11823" l="18073" r="14486" t="20988"/>
          <a:stretch/>
        </p:blipFill>
        <p:spPr>
          <a:xfrm>
            <a:off x="2697366" y="3896513"/>
            <a:ext cx="3591690" cy="894516"/>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6" name="Shape 276"/>
        <p:cNvGrpSpPr/>
        <p:nvPr/>
      </p:nvGrpSpPr>
      <p:grpSpPr>
        <a:xfrm>
          <a:off x="0" y="0"/>
          <a:ext cx="0" cy="0"/>
          <a:chOff x="0" y="0"/>
          <a:chExt cx="0" cy="0"/>
        </a:xfrm>
      </p:grpSpPr>
      <p:sp>
        <p:nvSpPr>
          <p:cNvPr id="277" name="Google Shape;277;p19"/>
          <p:cNvSpPr txBox="1"/>
          <p:nvPr>
            <p:ph idx="1" type="body"/>
          </p:nvPr>
        </p:nvSpPr>
        <p:spPr>
          <a:xfrm>
            <a:off x="457200" y="838051"/>
            <a:ext cx="8229600" cy="309600"/>
          </a:xfrm>
          <a:prstGeom prst="rect">
            <a:avLst/>
          </a:prstGeom>
          <a:noFill/>
          <a:ln>
            <a:noFill/>
          </a:ln>
        </p:spPr>
        <p:txBody>
          <a:bodyPr anchorCtr="0" anchor="t" bIns="34275" lIns="34275" spcFirstLastPara="1" rIns="34275" wrap="square" tIns="34275">
            <a:noAutofit/>
          </a:bodyPr>
          <a:lstStyle/>
          <a:p>
            <a:pPr indent="0" lvl="0" marL="0" rtl="0" algn="l">
              <a:lnSpc>
                <a:spcPct val="115000"/>
              </a:lnSpc>
              <a:spcBef>
                <a:spcPts val="0"/>
              </a:spcBef>
              <a:spcAft>
                <a:spcPts val="0"/>
              </a:spcAft>
              <a:buSzPts val="500"/>
              <a:buNone/>
            </a:pPr>
            <a:r>
              <a:rPr lang="en" sz="1200"/>
              <a:t>Use the information below to understand what is expected and use the (</a:t>
            </a:r>
            <a:r>
              <a:rPr lang="en" sz="1200">
                <a:solidFill>
                  <a:srgbClr val="0097A7"/>
                </a:solidFill>
                <a:uFill>
                  <a:noFill/>
                </a:uFill>
                <a:hlinkClick action="ppaction://hlinksldjump" r:id="rId3">
                  <a:extLst>
                    <a:ext uri="{A12FA001-AC4F-418D-AE19-62706E023703}">
                      <ahyp:hlinkClr val="tx"/>
                    </a:ext>
                  </a:extLst>
                </a:hlinkClick>
              </a:rPr>
              <a:t>solution slide to share your answers)</a:t>
            </a:r>
            <a:endParaRPr>
              <a:solidFill>
                <a:srgbClr val="0097A7"/>
              </a:solidFill>
            </a:endParaRPr>
          </a:p>
          <a:p>
            <a:pPr indent="0" lvl="0" marL="0" rtl="0" algn="l">
              <a:lnSpc>
                <a:spcPct val="115000"/>
              </a:lnSpc>
              <a:spcBef>
                <a:spcPts val="0"/>
              </a:spcBef>
              <a:spcAft>
                <a:spcPts val="0"/>
              </a:spcAft>
              <a:buSzPts val="500"/>
              <a:buNone/>
            </a:pPr>
            <a:r>
              <a:t/>
            </a:r>
            <a:endParaRPr sz="1200"/>
          </a:p>
        </p:txBody>
      </p:sp>
      <p:sp>
        <p:nvSpPr>
          <p:cNvPr id="278" name="Google Shape;278;p19"/>
          <p:cNvSpPr txBox="1"/>
          <p:nvPr>
            <p:ph idx="2" type="body"/>
          </p:nvPr>
        </p:nvSpPr>
        <p:spPr>
          <a:xfrm>
            <a:off x="457200" y="4838700"/>
            <a:ext cx="3957600" cy="114300"/>
          </a:xfrm>
          <a:prstGeom prst="rect">
            <a:avLst/>
          </a:prstGeom>
          <a:noFill/>
          <a:ln>
            <a:noFill/>
          </a:ln>
        </p:spPr>
        <p:txBody>
          <a:bodyPr anchorCtr="0" anchor="t" bIns="34275" lIns="34275" spcFirstLastPara="1" rIns="34275" wrap="square" tIns="34275">
            <a:noAutofit/>
          </a:bodyPr>
          <a:lstStyle/>
          <a:p>
            <a:pPr indent="0" lvl="0" marL="0" rtl="0" algn="l">
              <a:lnSpc>
                <a:spcPct val="100000"/>
              </a:lnSpc>
              <a:spcBef>
                <a:spcPts val="0"/>
              </a:spcBef>
              <a:spcAft>
                <a:spcPts val="0"/>
              </a:spcAft>
              <a:buSzPts val="500"/>
              <a:buNone/>
            </a:pPr>
            <a:r>
              <a:t/>
            </a:r>
            <a:endParaRPr/>
          </a:p>
        </p:txBody>
      </p:sp>
      <p:sp>
        <p:nvSpPr>
          <p:cNvPr id="279" name="Google Shape;279;p19"/>
          <p:cNvSpPr txBox="1"/>
          <p:nvPr>
            <p:ph type="title"/>
          </p:nvPr>
        </p:nvSpPr>
        <p:spPr>
          <a:xfrm>
            <a:off x="457200" y="228600"/>
            <a:ext cx="8229600" cy="595200"/>
          </a:xfrm>
          <a:prstGeom prst="rect">
            <a:avLst/>
          </a:prstGeom>
          <a:noFill/>
          <a:ln>
            <a:noFill/>
          </a:ln>
        </p:spPr>
        <p:txBody>
          <a:bodyPr anchorCtr="0" anchor="t" bIns="34275" lIns="34275" spcFirstLastPara="1" rIns="34275" wrap="square" tIns="34275">
            <a:noAutofit/>
          </a:bodyPr>
          <a:lstStyle/>
          <a:p>
            <a:pPr indent="0" lvl="0" marL="0" rtl="0" algn="l">
              <a:lnSpc>
                <a:spcPct val="100000"/>
              </a:lnSpc>
              <a:spcBef>
                <a:spcPts val="0"/>
              </a:spcBef>
              <a:spcAft>
                <a:spcPts val="0"/>
              </a:spcAft>
              <a:buSzPts val="500"/>
              <a:buNone/>
            </a:pPr>
            <a:r>
              <a:rPr lang="en" sz="2800"/>
              <a:t>Amazon Project</a:t>
            </a:r>
            <a:endParaRPr sz="2800"/>
          </a:p>
        </p:txBody>
      </p:sp>
      <p:sp>
        <p:nvSpPr>
          <p:cNvPr id="280" name="Google Shape;280;p19"/>
          <p:cNvSpPr txBox="1"/>
          <p:nvPr>
            <p:ph idx="3" type="body"/>
          </p:nvPr>
        </p:nvSpPr>
        <p:spPr>
          <a:xfrm>
            <a:off x="457200" y="1181100"/>
            <a:ext cx="8229600" cy="2857500"/>
          </a:xfrm>
          <a:prstGeom prst="rect">
            <a:avLst/>
          </a:prstGeom>
          <a:noFill/>
          <a:ln>
            <a:noFill/>
          </a:ln>
        </p:spPr>
        <p:txBody>
          <a:bodyPr anchorCtr="0" anchor="t" bIns="34275" lIns="34275" spcFirstLastPara="1" rIns="34275" wrap="square" tIns="34275">
            <a:noAutofit/>
          </a:bodyPr>
          <a:lstStyle/>
          <a:p>
            <a:pPr indent="0" lvl="0" marL="0" rtl="0" algn="l">
              <a:lnSpc>
                <a:spcPct val="115000"/>
              </a:lnSpc>
              <a:spcBef>
                <a:spcPts val="0"/>
              </a:spcBef>
              <a:spcAft>
                <a:spcPts val="0"/>
              </a:spcAft>
              <a:buSzPts val="1400"/>
              <a:buNone/>
            </a:pPr>
            <a:r>
              <a:rPr b="1" lang="en" sz="1200">
                <a:solidFill>
                  <a:srgbClr val="2D3D4A"/>
                </a:solidFill>
              </a:rPr>
              <a:t>Assumption for exercise-sake</a:t>
            </a:r>
            <a:endParaRPr b="1" sz="1200">
              <a:solidFill>
                <a:srgbClr val="2D3D4A"/>
              </a:solidFill>
            </a:endParaRPr>
          </a:p>
          <a:p>
            <a:pPr indent="0" lvl="0" marL="0" rtl="0" algn="l">
              <a:lnSpc>
                <a:spcPct val="115000"/>
              </a:lnSpc>
              <a:spcBef>
                <a:spcPts val="0"/>
              </a:spcBef>
              <a:spcAft>
                <a:spcPts val="0"/>
              </a:spcAft>
              <a:buSzPts val="1400"/>
              <a:buNone/>
            </a:pPr>
            <a:r>
              <a:rPr lang="en" sz="1200">
                <a:solidFill>
                  <a:srgbClr val="2D3D4A"/>
                </a:solidFill>
              </a:rPr>
              <a:t>Your solution requires </a:t>
            </a:r>
            <a:r>
              <a:rPr lang="en" sz="1200"/>
              <a:t>media files to be shared on Amazon website once the publishers uploads them successfully</a:t>
            </a:r>
            <a:r>
              <a:rPr lang="en" sz="1200">
                <a:solidFill>
                  <a:srgbClr val="2D3D4A"/>
                </a:solidFill>
              </a:rPr>
              <a:t>. Your engineering lead shared </a:t>
            </a:r>
            <a:r>
              <a:rPr lang="en" sz="1200">
                <a:solidFill>
                  <a:srgbClr val="0097A7"/>
                </a:solidFill>
                <a:uFill>
                  <a:noFill/>
                </a:uFill>
                <a:hlinkClick r:id="rId4">
                  <a:extLst>
                    <a:ext uri="{A12FA001-AC4F-418D-AE19-62706E023703}">
                      <ahyp:hlinkClr val="tx"/>
                    </a:ext>
                  </a:extLst>
                </a:hlinkClick>
              </a:rPr>
              <a:t>(PutObject API documentation</a:t>
            </a:r>
            <a:r>
              <a:rPr lang="en" sz="1200">
                <a:solidFill>
                  <a:srgbClr val="0097A7"/>
                </a:solidFill>
              </a:rPr>
              <a:t>) </a:t>
            </a:r>
            <a:r>
              <a:rPr lang="en" sz="1200"/>
              <a:t>for your</a:t>
            </a:r>
            <a:r>
              <a:rPr lang="en" sz="1200">
                <a:solidFill>
                  <a:srgbClr val="2D3D4A"/>
                </a:solidFill>
              </a:rPr>
              <a:t> reference</a:t>
            </a:r>
            <a:r>
              <a:rPr lang="en" sz="1200"/>
              <a:t>. Use the information to determine the file upload criteria and other design change you may want to discuss with your designer.</a:t>
            </a:r>
            <a:endParaRPr sz="1200"/>
          </a:p>
          <a:p>
            <a:pPr indent="0" lvl="0" marL="0" rtl="0" algn="l">
              <a:lnSpc>
                <a:spcPct val="115000"/>
              </a:lnSpc>
              <a:spcBef>
                <a:spcPts val="0"/>
              </a:spcBef>
              <a:spcAft>
                <a:spcPts val="0"/>
              </a:spcAft>
              <a:buSzPts val="1400"/>
              <a:buNone/>
            </a:pPr>
            <a:r>
              <a:rPr lang="en" sz="1200">
                <a:solidFill>
                  <a:srgbClr val="2D3D4A"/>
                </a:solidFill>
              </a:rPr>
              <a:t> </a:t>
            </a:r>
            <a:endParaRPr sz="1200">
              <a:solidFill>
                <a:srgbClr val="2D3D4A"/>
              </a:solidFill>
            </a:endParaRPr>
          </a:p>
          <a:p>
            <a:pPr indent="0" lvl="0" marL="0" rtl="0" algn="l">
              <a:lnSpc>
                <a:spcPct val="115000"/>
              </a:lnSpc>
              <a:spcBef>
                <a:spcPts val="0"/>
              </a:spcBef>
              <a:spcAft>
                <a:spcPts val="0"/>
              </a:spcAft>
              <a:buSzPts val="1400"/>
              <a:buNone/>
            </a:pPr>
            <a:r>
              <a:rPr lang="en" sz="1200">
                <a:solidFill>
                  <a:srgbClr val="2D3D4A"/>
                </a:solidFill>
              </a:rPr>
              <a:t>For the </a:t>
            </a:r>
            <a:r>
              <a:rPr lang="en" sz="1200"/>
              <a:t>sake of the exercise assume the following:</a:t>
            </a:r>
            <a:endParaRPr sz="1200"/>
          </a:p>
          <a:p>
            <a:pPr indent="-304800" lvl="0" marL="457200" rtl="0" algn="l">
              <a:lnSpc>
                <a:spcPct val="115000"/>
              </a:lnSpc>
              <a:spcBef>
                <a:spcPts val="0"/>
              </a:spcBef>
              <a:spcAft>
                <a:spcPts val="0"/>
              </a:spcAft>
              <a:buSzPts val="1200"/>
              <a:buChar char="•"/>
            </a:pPr>
            <a:r>
              <a:rPr lang="en" sz="1200"/>
              <a:t> Your team has all the necessary infrastructure and permission to use AWS S3 to manage files</a:t>
            </a:r>
            <a:endParaRPr sz="1200"/>
          </a:p>
          <a:p>
            <a:pPr indent="-304800" lvl="0" marL="457200" rtl="0" algn="l">
              <a:lnSpc>
                <a:spcPct val="115000"/>
              </a:lnSpc>
              <a:spcBef>
                <a:spcPts val="0"/>
              </a:spcBef>
              <a:spcAft>
                <a:spcPts val="0"/>
              </a:spcAft>
              <a:buSzPts val="1200"/>
              <a:buChar char="•"/>
            </a:pPr>
            <a:r>
              <a:rPr lang="en" sz="1200"/>
              <a:t>Your scope include allowing publisher to upload a file to create a</a:t>
            </a:r>
            <a:r>
              <a:rPr lang="en" sz="1200">
                <a:solidFill>
                  <a:srgbClr val="0097A7"/>
                </a:solidFill>
              </a:rPr>
              <a:t> (</a:t>
            </a:r>
            <a:r>
              <a:rPr lang="en" sz="1200">
                <a:solidFill>
                  <a:srgbClr val="0097A7"/>
                </a:solidFill>
                <a:uFill>
                  <a:noFill/>
                </a:uFill>
                <a:hlinkClick r:id="rId5">
                  <a:extLst>
                    <a:ext uri="{A12FA001-AC4F-418D-AE19-62706E023703}">
                      <ahyp:hlinkClr val="tx"/>
                    </a:ext>
                  </a:extLst>
                </a:hlinkClick>
              </a:rPr>
              <a:t>teaser</a:t>
            </a:r>
            <a:r>
              <a:rPr lang="en" sz="1200"/>
              <a:t>) that can be shared by the user on social platforms such as Facebook using a unique URL.</a:t>
            </a:r>
            <a:endParaRPr sz="1200"/>
          </a:p>
          <a:p>
            <a:pPr indent="0" lvl="0" marL="0" rtl="0" algn="l">
              <a:lnSpc>
                <a:spcPct val="115000"/>
              </a:lnSpc>
              <a:spcBef>
                <a:spcPts val="700"/>
              </a:spcBef>
              <a:spcAft>
                <a:spcPts val="0"/>
              </a:spcAft>
              <a:buSzPts val="1400"/>
              <a:buNone/>
            </a:pPr>
            <a:r>
              <a:t/>
            </a:r>
            <a:endParaRPr sz="1200">
              <a:solidFill>
                <a:srgbClr val="2D3D4A"/>
              </a:solidFill>
            </a:endParaRPr>
          </a:p>
        </p:txBody>
      </p:sp>
      <p:pic>
        <p:nvPicPr>
          <p:cNvPr id="281" name="Google Shape;281;p19"/>
          <p:cNvPicPr preferRelativeResize="0"/>
          <p:nvPr/>
        </p:nvPicPr>
        <p:blipFill rotWithShape="1">
          <a:blip r:embed="rId6">
            <a:alphaModFix/>
          </a:blip>
          <a:srcRect b="11823" l="18073" r="14486" t="20988"/>
          <a:stretch/>
        </p:blipFill>
        <p:spPr>
          <a:xfrm>
            <a:off x="2697366" y="3896513"/>
            <a:ext cx="3591690" cy="894516"/>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5" name="Shape 135"/>
        <p:cNvGrpSpPr/>
        <p:nvPr/>
      </p:nvGrpSpPr>
      <p:grpSpPr>
        <a:xfrm>
          <a:off x="0" y="0"/>
          <a:ext cx="0" cy="0"/>
          <a:chOff x="0" y="0"/>
          <a:chExt cx="0" cy="0"/>
        </a:xfrm>
      </p:grpSpPr>
      <p:sp>
        <p:nvSpPr>
          <p:cNvPr id="136" name="Google Shape;136;p2"/>
          <p:cNvSpPr txBox="1"/>
          <p:nvPr>
            <p:ph type="title"/>
          </p:nvPr>
        </p:nvSpPr>
        <p:spPr>
          <a:xfrm>
            <a:off x="311700" y="216425"/>
            <a:ext cx="8520600" cy="572700"/>
          </a:xfrm>
          <a:prstGeom prst="rect">
            <a:avLst/>
          </a:prstGeom>
          <a:noFill/>
          <a:ln>
            <a:noFill/>
          </a:ln>
        </p:spPr>
        <p:txBody>
          <a:bodyPr anchorCtr="0" anchor="t" bIns="34275" lIns="34275" spcFirstLastPara="1" rIns="34275" wrap="square" tIns="34275">
            <a:noAutofit/>
          </a:bodyPr>
          <a:lstStyle/>
          <a:p>
            <a:pPr indent="0" lvl="0" marL="0" rtl="0" algn="l">
              <a:lnSpc>
                <a:spcPct val="100000"/>
              </a:lnSpc>
              <a:spcBef>
                <a:spcPts val="0"/>
              </a:spcBef>
              <a:spcAft>
                <a:spcPts val="0"/>
              </a:spcAft>
              <a:buSzPts val="500"/>
              <a:buNone/>
            </a:pPr>
            <a:r>
              <a:rPr lang="en" sz="2800"/>
              <a:t>How to use this Template</a:t>
            </a:r>
            <a:endParaRPr sz="2800"/>
          </a:p>
        </p:txBody>
      </p:sp>
      <p:sp>
        <p:nvSpPr>
          <p:cNvPr id="137" name="Google Shape;137;p2"/>
          <p:cNvSpPr txBox="1"/>
          <p:nvPr>
            <p:ph idx="1" type="body"/>
          </p:nvPr>
        </p:nvSpPr>
        <p:spPr>
          <a:xfrm>
            <a:off x="311700" y="847675"/>
            <a:ext cx="8520600" cy="3190800"/>
          </a:xfrm>
          <a:prstGeom prst="rect">
            <a:avLst/>
          </a:prstGeom>
          <a:noFill/>
          <a:ln>
            <a:noFill/>
          </a:ln>
        </p:spPr>
        <p:txBody>
          <a:bodyPr anchorCtr="0" anchor="t" bIns="34275" lIns="34275" spcFirstLastPara="1" rIns="34275" wrap="square" tIns="34275">
            <a:noAutofit/>
          </a:bodyPr>
          <a:lstStyle/>
          <a:p>
            <a:pPr indent="-304800" lvl="0" marL="457200" rtl="0" algn="l">
              <a:lnSpc>
                <a:spcPct val="115000"/>
              </a:lnSpc>
              <a:spcBef>
                <a:spcPts val="0"/>
              </a:spcBef>
              <a:spcAft>
                <a:spcPts val="0"/>
              </a:spcAft>
              <a:buClr>
                <a:srgbClr val="000000"/>
              </a:buClr>
              <a:buSzPts val="1200"/>
              <a:buChar char="●"/>
            </a:pPr>
            <a:r>
              <a:rPr lang="en" sz="1200">
                <a:solidFill>
                  <a:srgbClr val="2D3D4A"/>
                </a:solidFill>
              </a:rPr>
              <a:t>Make a copy of this Google Slide deck (</a:t>
            </a:r>
            <a:r>
              <a:rPr lang="en" sz="1200">
                <a:solidFill>
                  <a:srgbClr val="0097A7"/>
                </a:solidFill>
                <a:uFill>
                  <a:noFill/>
                </a:uFill>
                <a:hlinkClick r:id="rId3">
                  <a:extLst>
                    <a:ext uri="{A12FA001-AC4F-418D-AE19-62706E023703}">
                      <ahyp:hlinkClr val="tx"/>
                    </a:ext>
                  </a:extLst>
                </a:hlinkClick>
              </a:rPr>
              <a:t>Google Drive Directions</a:t>
            </a:r>
            <a:r>
              <a:rPr lang="en" sz="1200">
                <a:solidFill>
                  <a:srgbClr val="2D3D4A"/>
                </a:solidFill>
              </a:rPr>
              <a:t>).</a:t>
            </a:r>
            <a:endParaRPr sz="1200">
              <a:solidFill>
                <a:srgbClr val="2D3D4A"/>
              </a:solidFill>
            </a:endParaRPr>
          </a:p>
          <a:p>
            <a:pPr indent="-304800" lvl="0" marL="457200" rtl="0" algn="l">
              <a:lnSpc>
                <a:spcPct val="115000"/>
              </a:lnSpc>
              <a:spcBef>
                <a:spcPts val="0"/>
              </a:spcBef>
              <a:spcAft>
                <a:spcPts val="0"/>
              </a:spcAft>
              <a:buClr>
                <a:srgbClr val="000000"/>
              </a:buClr>
              <a:buSzPts val="1200"/>
              <a:buChar char="●"/>
            </a:pPr>
            <a:r>
              <a:rPr lang="en" sz="1200">
                <a:solidFill>
                  <a:srgbClr val="2D3D4A"/>
                </a:solidFill>
              </a:rPr>
              <a:t>We have provided these slides as a guide to ensure that you submit all the required components to successfully complete your project. </a:t>
            </a:r>
            <a:endParaRPr sz="1200">
              <a:solidFill>
                <a:srgbClr val="2D3D4A"/>
              </a:solidFill>
            </a:endParaRPr>
          </a:p>
          <a:p>
            <a:pPr indent="-304800" lvl="0" marL="457200" rtl="0" algn="l">
              <a:lnSpc>
                <a:spcPct val="115000"/>
              </a:lnSpc>
              <a:spcBef>
                <a:spcPts val="0"/>
              </a:spcBef>
              <a:spcAft>
                <a:spcPts val="0"/>
              </a:spcAft>
              <a:buClr>
                <a:srgbClr val="000000"/>
              </a:buClr>
              <a:buSzPts val="1200"/>
              <a:buChar char="●"/>
            </a:pPr>
            <a:r>
              <a:rPr lang="en" sz="1200">
                <a:solidFill>
                  <a:srgbClr val="2D3D4A"/>
                </a:solidFill>
              </a:rPr>
              <a:t>When presenting your project, please only think of this as a guide. We encouraged you to use creative freedom when making changes as long as the required information is present. </a:t>
            </a:r>
            <a:endParaRPr sz="1200">
              <a:solidFill>
                <a:srgbClr val="2D3D4A"/>
              </a:solidFill>
            </a:endParaRPr>
          </a:p>
          <a:p>
            <a:pPr indent="-304800" lvl="0" marL="457200" rtl="0" algn="l">
              <a:lnSpc>
                <a:spcPct val="115000"/>
              </a:lnSpc>
              <a:spcBef>
                <a:spcPts val="0"/>
              </a:spcBef>
              <a:spcAft>
                <a:spcPts val="0"/>
              </a:spcAft>
              <a:buClr>
                <a:srgbClr val="000000"/>
              </a:buClr>
              <a:buSzPts val="1200"/>
              <a:buChar char="●"/>
            </a:pPr>
            <a:r>
              <a:rPr lang="en" sz="1200">
                <a:solidFill>
                  <a:srgbClr val="2D3D4A"/>
                </a:solidFill>
              </a:rPr>
              <a:t>Don’t forget to delete this and all of the other reference slides before you submit your project.</a:t>
            </a:r>
            <a:endParaRPr sz="1200">
              <a:solidFill>
                <a:srgbClr val="2D3D4A"/>
              </a:solidFill>
            </a:endParaRPr>
          </a:p>
          <a:p>
            <a:pPr indent="0" lvl="0" marL="114300" rtl="0" algn="l">
              <a:lnSpc>
                <a:spcPct val="115000"/>
              </a:lnSpc>
              <a:spcBef>
                <a:spcPts val="700"/>
              </a:spcBef>
              <a:spcAft>
                <a:spcPts val="0"/>
              </a:spcAft>
              <a:buSzPts val="500"/>
              <a:buNone/>
            </a:pPr>
            <a:r>
              <a:t/>
            </a:r>
            <a:endParaRPr sz="1200">
              <a:solidFill>
                <a:srgbClr val="000000"/>
              </a:solidFill>
            </a:endParaRPr>
          </a:p>
        </p:txBody>
      </p:sp>
      <p:pic>
        <p:nvPicPr>
          <p:cNvPr id="138" name="Google Shape;138;p2"/>
          <p:cNvPicPr preferRelativeResize="0"/>
          <p:nvPr/>
        </p:nvPicPr>
        <p:blipFill rotWithShape="1">
          <a:blip r:embed="rId4">
            <a:alphaModFix/>
          </a:blip>
          <a:srcRect b="11823" l="18073" r="14486" t="20988"/>
          <a:stretch/>
        </p:blipFill>
        <p:spPr>
          <a:xfrm>
            <a:off x="3265977" y="4306493"/>
            <a:ext cx="2588100" cy="644579"/>
          </a:xfrm>
          <a:prstGeom prst="rect">
            <a:avLst/>
          </a:prstGeom>
          <a:noFill/>
          <a:ln>
            <a:noFill/>
          </a:ln>
        </p:spPr>
      </p:pic>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5" name="Shape 285"/>
        <p:cNvGrpSpPr/>
        <p:nvPr/>
      </p:nvGrpSpPr>
      <p:grpSpPr>
        <a:xfrm>
          <a:off x="0" y="0"/>
          <a:ext cx="0" cy="0"/>
          <a:chOff x="0" y="0"/>
          <a:chExt cx="0" cy="0"/>
        </a:xfrm>
      </p:grpSpPr>
      <p:sp>
        <p:nvSpPr>
          <p:cNvPr id="286" name="Google Shape;286;p20"/>
          <p:cNvSpPr txBox="1"/>
          <p:nvPr>
            <p:ph idx="2" type="body"/>
          </p:nvPr>
        </p:nvSpPr>
        <p:spPr>
          <a:xfrm>
            <a:off x="457200" y="4914900"/>
            <a:ext cx="3957600" cy="114300"/>
          </a:xfrm>
          <a:prstGeom prst="rect">
            <a:avLst/>
          </a:prstGeom>
          <a:noFill/>
          <a:ln>
            <a:noFill/>
          </a:ln>
        </p:spPr>
        <p:txBody>
          <a:bodyPr anchorCtr="0" anchor="t" bIns="34275" lIns="34275" spcFirstLastPara="1" rIns="34275" wrap="square" tIns="34275">
            <a:noAutofit/>
          </a:bodyPr>
          <a:lstStyle/>
          <a:p>
            <a:pPr indent="0" lvl="0" marL="0" rtl="0" algn="l">
              <a:lnSpc>
                <a:spcPct val="100000"/>
              </a:lnSpc>
              <a:spcBef>
                <a:spcPts val="0"/>
              </a:spcBef>
              <a:spcAft>
                <a:spcPts val="0"/>
              </a:spcAft>
              <a:buSzPts val="500"/>
              <a:buNone/>
            </a:pPr>
            <a:r>
              <a:t/>
            </a:r>
            <a:endParaRPr/>
          </a:p>
        </p:txBody>
      </p:sp>
      <p:sp>
        <p:nvSpPr>
          <p:cNvPr id="287" name="Google Shape;287;p20"/>
          <p:cNvSpPr txBox="1"/>
          <p:nvPr>
            <p:ph type="title"/>
          </p:nvPr>
        </p:nvSpPr>
        <p:spPr>
          <a:xfrm>
            <a:off x="304800" y="76200"/>
            <a:ext cx="8229600" cy="595200"/>
          </a:xfrm>
          <a:prstGeom prst="rect">
            <a:avLst/>
          </a:prstGeom>
          <a:noFill/>
          <a:ln>
            <a:noFill/>
          </a:ln>
        </p:spPr>
        <p:txBody>
          <a:bodyPr anchorCtr="0" anchor="t" bIns="34275" lIns="34275" spcFirstLastPara="1" rIns="34275" wrap="square" tIns="34275">
            <a:noAutofit/>
          </a:bodyPr>
          <a:lstStyle/>
          <a:p>
            <a:pPr indent="0" lvl="0" marL="0" rtl="0" algn="l">
              <a:lnSpc>
                <a:spcPct val="100000"/>
              </a:lnSpc>
              <a:spcBef>
                <a:spcPts val="0"/>
              </a:spcBef>
              <a:spcAft>
                <a:spcPts val="0"/>
              </a:spcAft>
              <a:buSzPts val="500"/>
              <a:buNone/>
            </a:pPr>
            <a:r>
              <a:rPr lang="en" sz="2800"/>
              <a:t>&lt; Insert Name&gt;Project </a:t>
            </a:r>
            <a:endParaRPr sz="2800"/>
          </a:p>
        </p:txBody>
      </p:sp>
      <p:graphicFrame>
        <p:nvGraphicFramePr>
          <p:cNvPr id="288" name="Google Shape;288;p20"/>
          <p:cNvGraphicFramePr/>
          <p:nvPr/>
        </p:nvGraphicFramePr>
        <p:xfrm>
          <a:off x="152400" y="625600"/>
          <a:ext cx="3000000" cy="3000000"/>
        </p:xfrm>
        <a:graphic>
          <a:graphicData uri="http://schemas.openxmlformats.org/drawingml/2006/table">
            <a:tbl>
              <a:tblPr>
                <a:noFill/>
                <a:tableStyleId>{6E943A0F-5956-4700-BAC9-35DB47F86FB8}</a:tableStyleId>
              </a:tblPr>
              <a:tblGrid>
                <a:gridCol w="2264800"/>
                <a:gridCol w="6492050"/>
              </a:tblGrid>
              <a:tr h="1744675">
                <a:tc>
                  <a:txBody>
                    <a:bodyPr/>
                    <a:lstStyle/>
                    <a:p>
                      <a:pPr indent="0" lvl="0" marL="0" marR="0" rtl="0" algn="l">
                        <a:lnSpc>
                          <a:spcPct val="115000"/>
                        </a:lnSpc>
                        <a:spcBef>
                          <a:spcPts val="0"/>
                        </a:spcBef>
                        <a:spcAft>
                          <a:spcPts val="0"/>
                        </a:spcAft>
                        <a:buClr>
                          <a:srgbClr val="000000"/>
                        </a:buClr>
                        <a:buSzPts val="1200"/>
                        <a:buFont typeface="Arial"/>
                        <a:buNone/>
                      </a:pPr>
                      <a:r>
                        <a:rPr b="1" lang="en" sz="1200" u="none" cap="none" strike="noStrike">
                          <a:solidFill>
                            <a:srgbClr val="2D3D4A"/>
                          </a:solidFill>
                          <a:latin typeface="Open Sans"/>
                          <a:ea typeface="Open Sans"/>
                          <a:cs typeface="Open Sans"/>
                          <a:sym typeface="Open Sans"/>
                        </a:rPr>
                        <a:t>Based on the API documentation how would you update your solution and design?</a:t>
                      </a:r>
                      <a:endParaRPr b="1" sz="1200" u="none" cap="none" strike="noStrike">
                        <a:solidFill>
                          <a:srgbClr val="2D3D4A"/>
                        </a:solidFill>
                        <a:latin typeface="Open Sans"/>
                        <a:ea typeface="Open Sans"/>
                        <a:cs typeface="Open Sans"/>
                        <a:sym typeface="Open Sans"/>
                      </a:endParaRPr>
                    </a:p>
                    <a:p>
                      <a:pPr indent="0" lvl="0" marL="0" marR="0" rtl="0" algn="l">
                        <a:lnSpc>
                          <a:spcPct val="115000"/>
                        </a:lnSpc>
                        <a:spcBef>
                          <a:spcPts val="700"/>
                        </a:spcBef>
                        <a:spcAft>
                          <a:spcPts val="0"/>
                        </a:spcAft>
                        <a:buClr>
                          <a:srgbClr val="000000"/>
                        </a:buClr>
                        <a:buSzPts val="1200"/>
                        <a:buFont typeface="Arial"/>
                        <a:buNone/>
                      </a:pPr>
                      <a:r>
                        <a:t/>
                      </a:r>
                      <a:endParaRPr b="1" sz="1200" u="none" cap="none" strike="noStrike">
                        <a:solidFill>
                          <a:srgbClr val="2D3D4A"/>
                        </a:solidFill>
                        <a:latin typeface="Open Sans"/>
                        <a:ea typeface="Open Sans"/>
                        <a:cs typeface="Open Sans"/>
                        <a:sym typeface="Open Sans"/>
                      </a:endParaRPr>
                    </a:p>
                  </a:txBody>
                  <a:tcPr marT="91425" marB="91425" marR="91425" marL="91425"/>
                </a:tc>
                <a:tc>
                  <a:txBody>
                    <a:bodyPr/>
                    <a:lstStyle/>
                    <a:p>
                      <a:pPr indent="0" lvl="0" marL="0" marR="0" rtl="0" algn="l">
                        <a:lnSpc>
                          <a:spcPct val="115000"/>
                        </a:lnSpc>
                        <a:spcBef>
                          <a:spcPts val="0"/>
                        </a:spcBef>
                        <a:spcAft>
                          <a:spcPts val="0"/>
                        </a:spcAft>
                        <a:buClr>
                          <a:srgbClr val="000000"/>
                        </a:buClr>
                        <a:buSzPts val="1200"/>
                        <a:buFont typeface="Arial"/>
                        <a:buNone/>
                      </a:pPr>
                      <a:r>
                        <a:rPr lang="en" sz="1200" u="none" cap="none" strike="noStrike">
                          <a:solidFill>
                            <a:srgbClr val="9E9E9E"/>
                          </a:solidFill>
                          <a:latin typeface="Open Sans"/>
                          <a:ea typeface="Open Sans"/>
                          <a:cs typeface="Open Sans"/>
                          <a:sym typeface="Open Sans"/>
                        </a:rPr>
                        <a:t>[</a:t>
                      </a:r>
                      <a:r>
                        <a:rPr b="1" lang="en" sz="1200" u="none" cap="none" strike="noStrike">
                          <a:solidFill>
                            <a:srgbClr val="9E9E9E"/>
                          </a:solidFill>
                          <a:latin typeface="Open Sans"/>
                          <a:ea typeface="Open Sans"/>
                          <a:cs typeface="Open Sans"/>
                          <a:sym typeface="Open Sans"/>
                        </a:rPr>
                        <a:t>Remove help text before you submit</a:t>
                      </a:r>
                      <a:r>
                        <a:rPr lang="en" sz="1200" u="none" cap="none" strike="noStrike">
                          <a:solidFill>
                            <a:srgbClr val="9E9E9E"/>
                          </a:solidFill>
                          <a:latin typeface="Open Sans"/>
                          <a:ea typeface="Open Sans"/>
                          <a:cs typeface="Open Sans"/>
                          <a:sym typeface="Open Sans"/>
                        </a:rPr>
                        <a:t>] List upto 2 changes that you will explore</a:t>
                      </a:r>
                      <a:endParaRPr sz="1200" u="none" cap="none" strike="noStrike">
                        <a:solidFill>
                          <a:srgbClr val="9E9E9E"/>
                        </a:solidFill>
                        <a:latin typeface="Open Sans"/>
                        <a:ea typeface="Open Sans"/>
                        <a:cs typeface="Open Sans"/>
                        <a:sym typeface="Open Sans"/>
                      </a:endParaRPr>
                    </a:p>
                    <a:p>
                      <a:pPr indent="0" lvl="0" marL="0" marR="0" rtl="0" algn="l">
                        <a:lnSpc>
                          <a:spcPct val="115000"/>
                        </a:lnSpc>
                        <a:spcBef>
                          <a:spcPts val="700"/>
                        </a:spcBef>
                        <a:spcAft>
                          <a:spcPts val="0"/>
                        </a:spcAft>
                        <a:buClr>
                          <a:srgbClr val="000000"/>
                        </a:buClr>
                        <a:buSzPts val="1200"/>
                        <a:buFont typeface="Arial"/>
                        <a:buNone/>
                      </a:pPr>
                      <a:r>
                        <a:t/>
                      </a:r>
                      <a:endParaRPr sz="1200" u="none" cap="none" strike="noStrike">
                        <a:solidFill>
                          <a:srgbClr val="2D3D4A"/>
                        </a:solidFill>
                        <a:latin typeface="Open Sans"/>
                        <a:ea typeface="Open Sans"/>
                        <a:cs typeface="Open Sans"/>
                        <a:sym typeface="Open Sans"/>
                      </a:endParaRPr>
                    </a:p>
                  </a:txBody>
                  <a:tcPr marT="91425" marB="91425" marR="91425" marL="91425"/>
                </a:tc>
              </a:tr>
              <a:tr h="2161350">
                <a:tc>
                  <a:txBody>
                    <a:bodyPr/>
                    <a:lstStyle/>
                    <a:p>
                      <a:pPr indent="0" lvl="0" marL="0" marR="0" rtl="0" algn="l">
                        <a:lnSpc>
                          <a:spcPct val="115000"/>
                        </a:lnSpc>
                        <a:spcBef>
                          <a:spcPts val="0"/>
                        </a:spcBef>
                        <a:spcAft>
                          <a:spcPts val="0"/>
                        </a:spcAft>
                        <a:buClr>
                          <a:srgbClr val="000000"/>
                        </a:buClr>
                        <a:buSzPts val="1200"/>
                        <a:buFont typeface="Arial"/>
                        <a:buNone/>
                      </a:pPr>
                      <a:r>
                        <a:rPr b="1" lang="en" sz="1200" u="none" cap="none" strike="noStrike">
                          <a:solidFill>
                            <a:srgbClr val="2D3D4A"/>
                          </a:solidFill>
                          <a:latin typeface="Open Sans"/>
                          <a:ea typeface="Open Sans"/>
                          <a:cs typeface="Open Sans"/>
                          <a:sym typeface="Open Sans"/>
                        </a:rPr>
                        <a:t>Based on your high-level understanding of the API documentation, are there any details that you want to discuss with engineering to refine solution and/or determine feasibility</a:t>
                      </a:r>
                      <a:endParaRPr b="1" sz="1200" u="none" cap="none" strike="noStrike">
                        <a:solidFill>
                          <a:srgbClr val="2D3D4A"/>
                        </a:solidFill>
                        <a:latin typeface="Open Sans"/>
                        <a:ea typeface="Open Sans"/>
                        <a:cs typeface="Open Sans"/>
                        <a:sym typeface="Open Sans"/>
                      </a:endParaRPr>
                    </a:p>
                  </a:txBody>
                  <a:tcPr marT="91425" marB="91425" marR="91425" marL="91425"/>
                </a:tc>
                <a:tc>
                  <a:txBody>
                    <a:bodyPr/>
                    <a:lstStyle/>
                    <a:p>
                      <a:pPr indent="0" lvl="0" marL="0" marR="0" rtl="0" algn="l">
                        <a:lnSpc>
                          <a:spcPct val="115000"/>
                        </a:lnSpc>
                        <a:spcBef>
                          <a:spcPts val="0"/>
                        </a:spcBef>
                        <a:spcAft>
                          <a:spcPts val="0"/>
                        </a:spcAft>
                        <a:buClr>
                          <a:srgbClr val="000000"/>
                        </a:buClr>
                        <a:buSzPts val="1200"/>
                        <a:buFont typeface="Arial"/>
                        <a:buNone/>
                      </a:pPr>
                      <a:r>
                        <a:rPr lang="en" sz="1200" u="none" cap="none" strike="noStrike">
                          <a:solidFill>
                            <a:srgbClr val="9E9E9E"/>
                          </a:solidFill>
                          <a:latin typeface="Open Sans"/>
                          <a:ea typeface="Open Sans"/>
                          <a:cs typeface="Open Sans"/>
                          <a:sym typeface="Open Sans"/>
                        </a:rPr>
                        <a:t>[</a:t>
                      </a:r>
                      <a:r>
                        <a:rPr b="1" lang="en" sz="1200" u="none" cap="none" strike="noStrike">
                          <a:solidFill>
                            <a:srgbClr val="9E9E9E"/>
                          </a:solidFill>
                          <a:latin typeface="Open Sans"/>
                          <a:ea typeface="Open Sans"/>
                          <a:cs typeface="Open Sans"/>
                          <a:sym typeface="Open Sans"/>
                        </a:rPr>
                        <a:t>Remove help text before you submit</a:t>
                      </a:r>
                      <a:r>
                        <a:rPr lang="en" sz="1200" u="none" cap="none" strike="noStrike">
                          <a:solidFill>
                            <a:srgbClr val="9E9E9E"/>
                          </a:solidFill>
                          <a:latin typeface="Open Sans"/>
                          <a:ea typeface="Open Sans"/>
                          <a:cs typeface="Open Sans"/>
                          <a:sym typeface="Open Sans"/>
                        </a:rPr>
                        <a:t>] List upto 2 questions that you would as a PM clarify with the engineering team to ensure your design exploration is effective and you are continuing to understand the effort and complexity involved to build your feature</a:t>
                      </a:r>
                      <a:endParaRPr sz="1200" u="none" cap="none" strike="noStrike">
                        <a:solidFill>
                          <a:srgbClr val="9E9E9E"/>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200"/>
                        <a:buFont typeface="Arial"/>
                        <a:buNone/>
                      </a:pPr>
                      <a:r>
                        <a:t/>
                      </a:r>
                      <a:endParaRPr sz="1200" u="none" cap="none" strike="noStrike">
                        <a:solidFill>
                          <a:srgbClr val="2D3D4A"/>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200"/>
                        <a:buFont typeface="Arial"/>
                        <a:buNone/>
                      </a:pPr>
                      <a:r>
                        <a:t/>
                      </a:r>
                      <a:endParaRPr sz="1200" u="none" cap="none" strike="noStrike">
                        <a:solidFill>
                          <a:srgbClr val="2D3D4A"/>
                        </a:solidFill>
                        <a:latin typeface="Open Sans"/>
                        <a:ea typeface="Open Sans"/>
                        <a:cs typeface="Open Sans"/>
                        <a:sym typeface="Open Sans"/>
                      </a:endParaRPr>
                    </a:p>
                  </a:txBody>
                  <a:tcPr marT="91425" marB="91425" marR="91425" marL="91425"/>
                </a:tc>
              </a:tr>
            </a:tbl>
          </a:graphicData>
        </a:graphic>
      </p:graphicFrame>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2" name="Shape 292"/>
        <p:cNvGrpSpPr/>
        <p:nvPr/>
      </p:nvGrpSpPr>
      <p:grpSpPr>
        <a:xfrm>
          <a:off x="0" y="0"/>
          <a:ext cx="0" cy="0"/>
          <a:chOff x="0" y="0"/>
          <a:chExt cx="0" cy="0"/>
        </a:xfrm>
      </p:grpSpPr>
      <p:sp>
        <p:nvSpPr>
          <p:cNvPr id="293" name="Google Shape;293;p21"/>
          <p:cNvSpPr txBox="1"/>
          <p:nvPr>
            <p:ph type="title"/>
          </p:nvPr>
        </p:nvSpPr>
        <p:spPr>
          <a:xfrm>
            <a:off x="457200" y="1295400"/>
            <a:ext cx="8229600" cy="1390800"/>
          </a:xfrm>
          <a:prstGeom prst="rect">
            <a:avLst/>
          </a:prstGeom>
          <a:noFill/>
          <a:ln>
            <a:noFill/>
          </a:ln>
        </p:spPr>
        <p:txBody>
          <a:bodyPr anchorCtr="0" anchor="b" bIns="0" lIns="0" spcFirstLastPara="1" rIns="0" wrap="square" tIns="0">
            <a:noAutofit/>
          </a:bodyPr>
          <a:lstStyle/>
          <a:p>
            <a:pPr indent="0" lvl="0" marL="0" rtl="0" algn="l">
              <a:lnSpc>
                <a:spcPct val="120000"/>
              </a:lnSpc>
              <a:spcBef>
                <a:spcPts val="0"/>
              </a:spcBef>
              <a:spcAft>
                <a:spcPts val="0"/>
              </a:spcAft>
              <a:buClr>
                <a:srgbClr val="FFFFFF"/>
              </a:buClr>
              <a:buSzPts val="500"/>
              <a:buFont typeface="Open Sans"/>
              <a:buNone/>
            </a:pPr>
            <a:r>
              <a:rPr lang="en" sz="4200"/>
              <a:t>Re-prioritize Sprint Backlog</a:t>
            </a:r>
            <a:endParaRPr sz="4200"/>
          </a:p>
        </p:txBody>
      </p:sp>
      <p:sp>
        <p:nvSpPr>
          <p:cNvPr id="294" name="Google Shape;294;p21"/>
          <p:cNvSpPr txBox="1"/>
          <p:nvPr>
            <p:ph idx="4294967295" type="body"/>
          </p:nvPr>
        </p:nvSpPr>
        <p:spPr>
          <a:xfrm>
            <a:off x="457200" y="4914900"/>
            <a:ext cx="3957600" cy="114300"/>
          </a:xfrm>
          <a:prstGeom prst="rect">
            <a:avLst/>
          </a:prstGeom>
          <a:no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rgbClr val="7D97AD"/>
              </a:buClr>
              <a:buSzPts val="500"/>
              <a:buFont typeface="Open Sans"/>
              <a:buNone/>
            </a:pPr>
            <a:r>
              <a:rPr b="0" i="0" lang="en" sz="700" u="none" cap="none" strike="noStrike">
                <a:solidFill>
                  <a:srgbClr val="7D97AD"/>
                </a:solidFill>
                <a:latin typeface="Open Sans"/>
                <a:ea typeface="Open Sans"/>
                <a:cs typeface="Open Sans"/>
                <a:sym typeface="Open Sans"/>
              </a:rPr>
              <a:t>© 201</a:t>
            </a:r>
            <a:r>
              <a:rPr lang="en"/>
              <a:t>9</a:t>
            </a:r>
            <a:r>
              <a:rPr b="0" i="0" lang="en" sz="700" u="none" cap="none" strike="noStrike">
                <a:solidFill>
                  <a:srgbClr val="7D97AD"/>
                </a:solidFill>
                <a:latin typeface="Open Sans"/>
                <a:ea typeface="Open Sans"/>
                <a:cs typeface="Open Sans"/>
                <a:sym typeface="Open Sans"/>
              </a:rPr>
              <a:t> Udacity.  All rights reserved.</a:t>
            </a:r>
            <a:endParaRPr sz="500"/>
          </a:p>
        </p:txBody>
      </p:sp>
      <p:sp>
        <p:nvSpPr>
          <p:cNvPr id="295" name="Google Shape;295;p21"/>
          <p:cNvSpPr txBox="1"/>
          <p:nvPr>
            <p:ph idx="1" type="body"/>
          </p:nvPr>
        </p:nvSpPr>
        <p:spPr>
          <a:xfrm>
            <a:off x="457200" y="2642663"/>
            <a:ext cx="8229600" cy="1390800"/>
          </a:xfrm>
          <a:prstGeom prst="rect">
            <a:avLst/>
          </a:prstGeom>
          <a:noFill/>
          <a:ln>
            <a:noFill/>
          </a:ln>
        </p:spPr>
        <p:txBody>
          <a:bodyPr anchorCtr="0" anchor="t" bIns="34275" lIns="34275" spcFirstLastPara="1" rIns="34275" wrap="square" tIns="34275">
            <a:noAutofit/>
          </a:bodyPr>
          <a:lstStyle/>
          <a:p>
            <a:pPr indent="0" lvl="0" marL="0" rtl="0" algn="l">
              <a:lnSpc>
                <a:spcPct val="115000"/>
              </a:lnSpc>
              <a:spcBef>
                <a:spcPts val="0"/>
              </a:spcBef>
              <a:spcAft>
                <a:spcPts val="0"/>
              </a:spcAft>
              <a:buSzPts val="500"/>
              <a:buNone/>
            </a:pPr>
            <a:r>
              <a:rPr lang="en" sz="1200"/>
              <a:t>As a PM, unexpected issues and new feature requests will require you to triage them efficiently and re-prioritize the sprint backlog without impacting the roadmap deliverables significantly</a:t>
            </a:r>
            <a:endParaRPr sz="1200"/>
          </a:p>
        </p:txBody>
      </p:sp>
    </p:spTree>
  </p:cSld>
  <p:clrMapOvr>
    <a:masterClrMapping/>
  </p:clrMapOvr>
  <p:transition>
    <p:fade thruBlk="1"/>
  </p:transition>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9" name="Shape 299"/>
        <p:cNvGrpSpPr/>
        <p:nvPr/>
      </p:nvGrpSpPr>
      <p:grpSpPr>
        <a:xfrm>
          <a:off x="0" y="0"/>
          <a:ext cx="0" cy="0"/>
          <a:chOff x="0" y="0"/>
          <a:chExt cx="0" cy="0"/>
        </a:xfrm>
      </p:grpSpPr>
      <p:sp>
        <p:nvSpPr>
          <p:cNvPr id="300" name="Google Shape;300;p22"/>
          <p:cNvSpPr txBox="1"/>
          <p:nvPr>
            <p:ph idx="1" type="body"/>
          </p:nvPr>
        </p:nvSpPr>
        <p:spPr>
          <a:xfrm>
            <a:off x="459552" y="761851"/>
            <a:ext cx="8471700" cy="309600"/>
          </a:xfrm>
          <a:prstGeom prst="rect">
            <a:avLst/>
          </a:prstGeom>
          <a:noFill/>
          <a:ln>
            <a:noFill/>
          </a:ln>
        </p:spPr>
        <p:txBody>
          <a:bodyPr anchorCtr="0" anchor="t" bIns="34275" lIns="34275" spcFirstLastPara="1" rIns="34275" wrap="square" tIns="34275">
            <a:noAutofit/>
          </a:bodyPr>
          <a:lstStyle/>
          <a:p>
            <a:pPr indent="0" lvl="0" marL="0" rtl="0" algn="l">
              <a:lnSpc>
                <a:spcPct val="115000"/>
              </a:lnSpc>
              <a:spcBef>
                <a:spcPts val="0"/>
              </a:spcBef>
              <a:spcAft>
                <a:spcPts val="0"/>
              </a:spcAft>
              <a:buSzPts val="500"/>
              <a:buNone/>
            </a:pPr>
            <a:r>
              <a:rPr lang="en" sz="1200"/>
              <a:t>Use the below table to understand what is expected in this exercise and utilize the next slide to share your answers</a:t>
            </a:r>
            <a:endParaRPr sz="1200">
              <a:solidFill>
                <a:srgbClr val="02B3E4"/>
              </a:solidFill>
            </a:endParaRPr>
          </a:p>
        </p:txBody>
      </p:sp>
      <p:sp>
        <p:nvSpPr>
          <p:cNvPr id="301" name="Google Shape;301;p22"/>
          <p:cNvSpPr txBox="1"/>
          <p:nvPr>
            <p:ph idx="2" type="body"/>
          </p:nvPr>
        </p:nvSpPr>
        <p:spPr>
          <a:xfrm>
            <a:off x="457200" y="4914900"/>
            <a:ext cx="3957600" cy="114300"/>
          </a:xfrm>
          <a:prstGeom prst="rect">
            <a:avLst/>
          </a:prstGeom>
          <a:noFill/>
          <a:ln>
            <a:noFill/>
          </a:ln>
        </p:spPr>
        <p:txBody>
          <a:bodyPr anchorCtr="0" anchor="t" bIns="34275" lIns="34275" spcFirstLastPara="1" rIns="34275" wrap="square" tIns="34275">
            <a:noAutofit/>
          </a:bodyPr>
          <a:lstStyle/>
          <a:p>
            <a:pPr indent="0" lvl="0" marL="0" rtl="0" algn="l">
              <a:lnSpc>
                <a:spcPct val="100000"/>
              </a:lnSpc>
              <a:spcBef>
                <a:spcPts val="0"/>
              </a:spcBef>
              <a:spcAft>
                <a:spcPts val="0"/>
              </a:spcAft>
              <a:buSzPts val="500"/>
              <a:buNone/>
            </a:pPr>
            <a:r>
              <a:t/>
            </a:r>
            <a:endParaRPr/>
          </a:p>
        </p:txBody>
      </p:sp>
      <p:sp>
        <p:nvSpPr>
          <p:cNvPr id="302" name="Google Shape;302;p22"/>
          <p:cNvSpPr txBox="1"/>
          <p:nvPr>
            <p:ph idx="3" type="body"/>
          </p:nvPr>
        </p:nvSpPr>
        <p:spPr>
          <a:xfrm>
            <a:off x="459552" y="1104900"/>
            <a:ext cx="8471700" cy="3451500"/>
          </a:xfrm>
          <a:prstGeom prst="rect">
            <a:avLst/>
          </a:prstGeom>
          <a:noFill/>
          <a:ln>
            <a:noFill/>
          </a:ln>
        </p:spPr>
        <p:txBody>
          <a:bodyPr anchorCtr="0" anchor="ctr" bIns="34275" lIns="34275" spcFirstLastPara="1" rIns="34275" wrap="square" tIns="34275">
            <a:noAutofit/>
          </a:bodyPr>
          <a:lstStyle/>
          <a:p>
            <a:pPr indent="0" lvl="0" marL="0" rtl="0" algn="l">
              <a:lnSpc>
                <a:spcPct val="115000"/>
              </a:lnSpc>
              <a:spcBef>
                <a:spcPts val="0"/>
              </a:spcBef>
              <a:spcAft>
                <a:spcPts val="0"/>
              </a:spcAft>
              <a:buSzPts val="1400"/>
              <a:buNone/>
            </a:pPr>
            <a:r>
              <a:rPr b="1" lang="en" sz="1200">
                <a:solidFill>
                  <a:srgbClr val="2D3D4A"/>
                </a:solidFill>
              </a:rPr>
              <a:t>Sprint Progress and Issue Priority Order</a:t>
            </a:r>
            <a:endParaRPr b="1" sz="1200">
              <a:solidFill>
                <a:srgbClr val="2D3D4A"/>
              </a:solidFill>
            </a:endParaRPr>
          </a:p>
          <a:p>
            <a:pPr indent="0" lvl="0" marL="0" rtl="0" algn="l">
              <a:lnSpc>
                <a:spcPct val="115000"/>
              </a:lnSpc>
              <a:spcBef>
                <a:spcPts val="0"/>
              </a:spcBef>
              <a:spcAft>
                <a:spcPts val="0"/>
              </a:spcAft>
              <a:buSzPts val="1400"/>
              <a:buNone/>
            </a:pPr>
            <a:r>
              <a:rPr lang="en" sz="1200">
                <a:solidFill>
                  <a:srgbClr val="2D3D4A"/>
                </a:solidFill>
              </a:rPr>
              <a:t> You are 3 days into the 2 week sprint and issue has been reported from production in the last 5 days</a:t>
            </a:r>
            <a:r>
              <a:rPr b="1" lang="en" sz="1200"/>
              <a:t>. </a:t>
            </a:r>
            <a:r>
              <a:rPr lang="en" sz="1200"/>
              <a:t>The i</a:t>
            </a:r>
            <a:r>
              <a:rPr lang="en" sz="1200">
                <a:solidFill>
                  <a:srgbClr val="2D3D4A"/>
                </a:solidFill>
              </a:rPr>
              <a:t>ssue </a:t>
            </a:r>
            <a:r>
              <a:rPr lang="en" sz="1200"/>
              <a:t>p</a:t>
            </a:r>
            <a:r>
              <a:rPr lang="en" sz="1200">
                <a:solidFill>
                  <a:srgbClr val="2D3D4A"/>
                </a:solidFill>
              </a:rPr>
              <a:t>riority order used </a:t>
            </a:r>
            <a:r>
              <a:rPr lang="en" sz="1200"/>
              <a:t>across all development team is</a:t>
            </a:r>
            <a:endParaRPr sz="1200">
              <a:solidFill>
                <a:srgbClr val="2D3D4A"/>
              </a:solidFill>
            </a:endParaRPr>
          </a:p>
          <a:p>
            <a:pPr indent="-304800" lvl="0" marL="457200" rtl="0" algn="l">
              <a:lnSpc>
                <a:spcPct val="115000"/>
              </a:lnSpc>
              <a:spcBef>
                <a:spcPts val="0"/>
              </a:spcBef>
              <a:spcAft>
                <a:spcPts val="0"/>
              </a:spcAft>
              <a:buClr>
                <a:srgbClr val="2D3D4A"/>
              </a:buClr>
              <a:buSzPts val="1200"/>
              <a:buAutoNum type="arabicPeriod"/>
            </a:pPr>
            <a:r>
              <a:rPr lang="en" sz="1200">
                <a:solidFill>
                  <a:srgbClr val="2D3D4A"/>
                </a:solidFill>
              </a:rPr>
              <a:t>Critical </a:t>
            </a:r>
            <a:endParaRPr sz="1200"/>
          </a:p>
          <a:p>
            <a:pPr indent="-304800" lvl="0" marL="457200" rtl="0" algn="l">
              <a:lnSpc>
                <a:spcPct val="115000"/>
              </a:lnSpc>
              <a:spcBef>
                <a:spcPts val="0"/>
              </a:spcBef>
              <a:spcAft>
                <a:spcPts val="0"/>
              </a:spcAft>
              <a:buClr>
                <a:srgbClr val="2D3D4A"/>
              </a:buClr>
              <a:buSzPts val="1200"/>
              <a:buAutoNum type="arabicPeriod"/>
            </a:pPr>
            <a:r>
              <a:rPr lang="en" sz="1200">
                <a:solidFill>
                  <a:srgbClr val="2D3D4A"/>
                </a:solidFill>
              </a:rPr>
              <a:t>High </a:t>
            </a:r>
            <a:endParaRPr sz="1200"/>
          </a:p>
          <a:p>
            <a:pPr indent="-304800" lvl="0" marL="457200" rtl="0" algn="l">
              <a:lnSpc>
                <a:spcPct val="115000"/>
              </a:lnSpc>
              <a:spcBef>
                <a:spcPts val="0"/>
              </a:spcBef>
              <a:spcAft>
                <a:spcPts val="0"/>
              </a:spcAft>
              <a:buClr>
                <a:srgbClr val="2D3D4A"/>
              </a:buClr>
              <a:buSzPts val="1200"/>
              <a:buAutoNum type="arabicPeriod"/>
            </a:pPr>
            <a:r>
              <a:rPr lang="en" sz="1200">
                <a:solidFill>
                  <a:srgbClr val="2D3D4A"/>
                </a:solidFill>
              </a:rPr>
              <a:t>Normal</a:t>
            </a:r>
            <a:endParaRPr sz="1200">
              <a:solidFill>
                <a:srgbClr val="2D3D4A"/>
              </a:solidFill>
            </a:endParaRPr>
          </a:p>
          <a:p>
            <a:pPr indent="-304800" lvl="0" marL="457200" rtl="0" algn="l">
              <a:lnSpc>
                <a:spcPct val="115000"/>
              </a:lnSpc>
              <a:spcBef>
                <a:spcPts val="0"/>
              </a:spcBef>
              <a:spcAft>
                <a:spcPts val="0"/>
              </a:spcAft>
              <a:buClr>
                <a:srgbClr val="2D3D4A"/>
              </a:buClr>
              <a:buSzPts val="1200"/>
              <a:buAutoNum type="arabicPeriod"/>
            </a:pPr>
            <a:r>
              <a:rPr lang="en" sz="1200">
                <a:solidFill>
                  <a:srgbClr val="2D3D4A"/>
                </a:solidFill>
              </a:rPr>
              <a:t>Low</a:t>
            </a:r>
            <a:endParaRPr sz="1200">
              <a:solidFill>
                <a:srgbClr val="2D3D4A"/>
              </a:solidFill>
            </a:endParaRPr>
          </a:p>
          <a:p>
            <a:pPr indent="0" lvl="0" marL="457200" rtl="0" algn="l">
              <a:lnSpc>
                <a:spcPct val="115000"/>
              </a:lnSpc>
              <a:spcBef>
                <a:spcPts val="0"/>
              </a:spcBef>
              <a:spcAft>
                <a:spcPts val="0"/>
              </a:spcAft>
              <a:buSzPts val="1400"/>
              <a:buNone/>
            </a:pPr>
            <a:r>
              <a:t/>
            </a:r>
            <a:endParaRPr sz="1200"/>
          </a:p>
          <a:p>
            <a:pPr indent="0" lvl="0" marL="0" rtl="0" algn="l">
              <a:lnSpc>
                <a:spcPct val="115000"/>
              </a:lnSpc>
              <a:spcBef>
                <a:spcPts val="0"/>
              </a:spcBef>
              <a:spcAft>
                <a:spcPts val="0"/>
              </a:spcAft>
              <a:buSzPts val="1400"/>
              <a:buNone/>
            </a:pPr>
            <a:r>
              <a:rPr b="1" lang="en" sz="1200">
                <a:solidFill>
                  <a:srgbClr val="2D3D4A"/>
                </a:solidFill>
              </a:rPr>
              <a:t>Issue Details</a:t>
            </a:r>
            <a:endParaRPr b="1" sz="1200">
              <a:solidFill>
                <a:srgbClr val="2D3D4A"/>
              </a:solidFill>
            </a:endParaRPr>
          </a:p>
          <a:p>
            <a:pPr indent="0" lvl="0" marL="0" rtl="0" algn="l">
              <a:lnSpc>
                <a:spcPct val="115000"/>
              </a:lnSpc>
              <a:spcBef>
                <a:spcPts val="0"/>
              </a:spcBef>
              <a:spcAft>
                <a:spcPts val="0"/>
              </a:spcAft>
              <a:buSzPts val="1400"/>
              <a:buNone/>
            </a:pPr>
            <a:r>
              <a:rPr lang="en" sz="1200">
                <a:solidFill>
                  <a:srgbClr val="2D3D4A"/>
                </a:solidFill>
              </a:rPr>
              <a:t>Your customer service team filed a ticket as ‘bug’ [Priority = 1] that has been added to your product backlog. </a:t>
            </a:r>
            <a:endParaRPr sz="1200">
              <a:solidFill>
                <a:srgbClr val="2D3D4A"/>
              </a:solidFill>
            </a:endParaRPr>
          </a:p>
          <a:p>
            <a:pPr indent="0" lvl="0" marL="0" rtl="0" algn="l">
              <a:lnSpc>
                <a:spcPct val="115000"/>
              </a:lnSpc>
              <a:spcBef>
                <a:spcPts val="0"/>
              </a:spcBef>
              <a:spcAft>
                <a:spcPts val="0"/>
              </a:spcAft>
              <a:buSzPts val="1400"/>
              <a:buNone/>
            </a:pPr>
            <a:r>
              <a:rPr lang="en" sz="1200">
                <a:solidFill>
                  <a:srgbClr val="2D3D4A"/>
                </a:solidFill>
              </a:rPr>
              <a:t>Users are complaining that the landing page upon logging is too slow to load.</a:t>
            </a:r>
            <a:endParaRPr sz="1200">
              <a:solidFill>
                <a:srgbClr val="2D3D4A"/>
              </a:solidFill>
            </a:endParaRPr>
          </a:p>
          <a:p>
            <a:pPr indent="0" lvl="0" marL="0" rtl="0" algn="l">
              <a:lnSpc>
                <a:spcPct val="115000"/>
              </a:lnSpc>
              <a:spcBef>
                <a:spcPts val="0"/>
              </a:spcBef>
              <a:spcAft>
                <a:spcPts val="0"/>
              </a:spcAft>
              <a:buSzPts val="1400"/>
              <a:buNone/>
            </a:pPr>
            <a:r>
              <a:t/>
            </a:r>
            <a:endParaRPr sz="1200"/>
          </a:p>
          <a:p>
            <a:pPr indent="0" lvl="0" marL="0" rtl="0" algn="l">
              <a:lnSpc>
                <a:spcPct val="115000"/>
              </a:lnSpc>
              <a:spcBef>
                <a:spcPts val="0"/>
              </a:spcBef>
              <a:spcAft>
                <a:spcPts val="0"/>
              </a:spcAft>
              <a:buSzPts val="1400"/>
              <a:buNone/>
            </a:pPr>
            <a:r>
              <a:rPr b="1" lang="en" sz="1200"/>
              <a:t>Additional Details</a:t>
            </a:r>
            <a:endParaRPr b="1" sz="1200">
              <a:solidFill>
                <a:srgbClr val="2D3D4A"/>
              </a:solidFill>
            </a:endParaRPr>
          </a:p>
          <a:p>
            <a:pPr indent="-304800" lvl="0" marL="457200" rtl="0" algn="l">
              <a:lnSpc>
                <a:spcPct val="115000"/>
              </a:lnSpc>
              <a:spcBef>
                <a:spcPts val="0"/>
              </a:spcBef>
              <a:spcAft>
                <a:spcPts val="0"/>
              </a:spcAft>
              <a:buClr>
                <a:srgbClr val="2D3D4A"/>
              </a:buClr>
              <a:buSzPts val="1200"/>
              <a:buChar char="●"/>
            </a:pPr>
            <a:r>
              <a:rPr lang="en" sz="1200">
                <a:solidFill>
                  <a:srgbClr val="2D3D4A"/>
                </a:solidFill>
              </a:rPr>
              <a:t>QA has confirmed that the reported issue is happening on production (taking 38% more time to load) </a:t>
            </a:r>
            <a:endParaRPr sz="1200">
              <a:solidFill>
                <a:srgbClr val="2D3D4A"/>
              </a:solidFill>
            </a:endParaRPr>
          </a:p>
          <a:p>
            <a:pPr indent="-304800" lvl="0" marL="457200" rtl="0" algn="l">
              <a:lnSpc>
                <a:spcPct val="115000"/>
              </a:lnSpc>
              <a:spcBef>
                <a:spcPts val="0"/>
              </a:spcBef>
              <a:spcAft>
                <a:spcPts val="0"/>
              </a:spcAft>
              <a:buClr>
                <a:srgbClr val="2D3D4A"/>
              </a:buClr>
              <a:buSzPts val="1200"/>
              <a:buChar char="●"/>
            </a:pPr>
            <a:r>
              <a:rPr lang="en" sz="1200">
                <a:solidFill>
                  <a:srgbClr val="2D3D4A"/>
                </a:solidFill>
              </a:rPr>
              <a:t>Page load time is one of the key page performance metrics that you track apart from unique visitor (daily, monthly) ,bounce rate, peak response and landing page conversions</a:t>
            </a:r>
            <a:endParaRPr sz="1200">
              <a:solidFill>
                <a:srgbClr val="2D3D4A"/>
              </a:solidFill>
            </a:endParaRPr>
          </a:p>
        </p:txBody>
      </p:sp>
      <p:sp>
        <p:nvSpPr>
          <p:cNvPr id="303" name="Google Shape;303;p22"/>
          <p:cNvSpPr txBox="1"/>
          <p:nvPr/>
        </p:nvSpPr>
        <p:spPr>
          <a:xfrm>
            <a:off x="377225" y="76200"/>
            <a:ext cx="8166000" cy="6558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800"/>
              <a:buFont typeface="Arial"/>
              <a:buNone/>
            </a:pPr>
            <a:r>
              <a:rPr b="0" i="0" lang="en" sz="2800" u="none" cap="none" strike="noStrike">
                <a:solidFill>
                  <a:srgbClr val="2D3D4A"/>
                </a:solidFill>
                <a:latin typeface="Open Sans"/>
                <a:ea typeface="Open Sans"/>
                <a:cs typeface="Open Sans"/>
                <a:sym typeface="Open Sans"/>
              </a:rPr>
              <a:t>Issue 1: Landing Page loading too slow</a:t>
            </a:r>
            <a:endParaRPr b="0" i="0" sz="2800" u="none" cap="none" strike="noStrike">
              <a:solidFill>
                <a:srgbClr val="2D3D4A"/>
              </a:solidFill>
              <a:latin typeface="Open Sans"/>
              <a:ea typeface="Open Sans"/>
              <a:cs typeface="Open Sans"/>
              <a:sym typeface="Open Sans"/>
            </a:endParaRPr>
          </a:p>
        </p:txBody>
      </p:sp>
      <p:pic>
        <p:nvPicPr>
          <p:cNvPr id="304" name="Google Shape;304;p22"/>
          <p:cNvPicPr preferRelativeResize="0"/>
          <p:nvPr/>
        </p:nvPicPr>
        <p:blipFill rotWithShape="1">
          <a:blip r:embed="rId3">
            <a:alphaModFix/>
          </a:blip>
          <a:srcRect b="11823" l="18073" r="14486" t="20988"/>
          <a:stretch/>
        </p:blipFill>
        <p:spPr>
          <a:xfrm>
            <a:off x="3189777" y="4535093"/>
            <a:ext cx="2588100" cy="644579"/>
          </a:xfrm>
          <a:prstGeom prst="rect">
            <a:avLst/>
          </a:prstGeom>
          <a:noFill/>
          <a:ln>
            <a:noFill/>
          </a:ln>
        </p:spPr>
      </p:pic>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8" name="Shape 308"/>
        <p:cNvGrpSpPr/>
        <p:nvPr/>
      </p:nvGrpSpPr>
      <p:grpSpPr>
        <a:xfrm>
          <a:off x="0" y="0"/>
          <a:ext cx="0" cy="0"/>
          <a:chOff x="0" y="0"/>
          <a:chExt cx="0" cy="0"/>
        </a:xfrm>
      </p:grpSpPr>
      <p:sp>
        <p:nvSpPr>
          <p:cNvPr id="309" name="Google Shape;309;p23"/>
          <p:cNvSpPr txBox="1"/>
          <p:nvPr>
            <p:ph type="title"/>
          </p:nvPr>
        </p:nvSpPr>
        <p:spPr>
          <a:xfrm>
            <a:off x="152400" y="76200"/>
            <a:ext cx="8229600" cy="479700"/>
          </a:xfrm>
          <a:prstGeom prst="rect">
            <a:avLst/>
          </a:prstGeom>
          <a:no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rgbClr val="2D3D4A"/>
              </a:buClr>
              <a:buSzPts val="500"/>
              <a:buFont typeface="Open Sans"/>
              <a:buNone/>
            </a:pPr>
            <a:r>
              <a:rPr lang="en" sz="2800"/>
              <a:t>Issue 1: Landing Page loading too slow</a:t>
            </a:r>
            <a:endParaRPr sz="2800"/>
          </a:p>
        </p:txBody>
      </p:sp>
      <p:sp>
        <p:nvSpPr>
          <p:cNvPr id="310" name="Google Shape;310;p23"/>
          <p:cNvSpPr txBox="1"/>
          <p:nvPr>
            <p:ph idx="12" type="sldNum"/>
          </p:nvPr>
        </p:nvSpPr>
        <p:spPr>
          <a:xfrm>
            <a:off x="8635403" y="4914900"/>
            <a:ext cx="102900" cy="114300"/>
          </a:xfrm>
          <a:prstGeom prst="rect">
            <a:avLst/>
          </a:prstGeom>
          <a:noFill/>
          <a:ln>
            <a:noFill/>
          </a:ln>
        </p:spPr>
        <p:txBody>
          <a:bodyPr anchorCtr="0" anchor="t" bIns="0" lIns="0" spcFirstLastPara="1" rIns="0" wrap="square" tIns="0">
            <a:noAutofit/>
          </a:bodyPr>
          <a:lstStyle/>
          <a:p>
            <a:pPr indent="0" lvl="0" marL="0" rtl="0" algn="ctr">
              <a:lnSpc>
                <a:spcPct val="100000"/>
              </a:lnSpc>
              <a:spcBef>
                <a:spcPts val="0"/>
              </a:spcBef>
              <a:spcAft>
                <a:spcPts val="0"/>
              </a:spcAft>
              <a:buClr>
                <a:srgbClr val="7D97AD"/>
              </a:buClr>
              <a:buSzPts val="700"/>
              <a:buFont typeface="Open Sans"/>
              <a:buNone/>
            </a:pPr>
            <a:fld id="{00000000-1234-1234-1234-123412341234}" type="slidenum">
              <a:rPr lang="en"/>
              <a:t>‹#›</a:t>
            </a:fld>
            <a:endParaRPr>
              <a:solidFill>
                <a:srgbClr val="929292"/>
              </a:solidFill>
            </a:endParaRPr>
          </a:p>
        </p:txBody>
      </p:sp>
      <p:sp>
        <p:nvSpPr>
          <p:cNvPr id="311" name="Google Shape;311;p23"/>
          <p:cNvSpPr txBox="1"/>
          <p:nvPr>
            <p:ph idx="2" type="body"/>
          </p:nvPr>
        </p:nvSpPr>
        <p:spPr>
          <a:xfrm>
            <a:off x="457200" y="4914900"/>
            <a:ext cx="3957600" cy="114300"/>
          </a:xfrm>
          <a:prstGeom prst="rect">
            <a:avLst/>
          </a:prstGeom>
          <a:no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rgbClr val="7D97AD"/>
              </a:buClr>
              <a:buSzPts val="500"/>
              <a:buFont typeface="Open Sans"/>
              <a:buNone/>
            </a:pPr>
            <a:r>
              <a:rPr b="0" i="0" lang="en" sz="700" u="none" cap="none" strike="noStrike">
                <a:solidFill>
                  <a:srgbClr val="7D97AD"/>
                </a:solidFill>
                <a:latin typeface="Open Sans"/>
                <a:ea typeface="Open Sans"/>
                <a:cs typeface="Open Sans"/>
                <a:sym typeface="Open Sans"/>
              </a:rPr>
              <a:t>© 201</a:t>
            </a:r>
            <a:r>
              <a:rPr lang="en"/>
              <a:t>9</a:t>
            </a:r>
            <a:r>
              <a:rPr b="0" i="0" lang="en" sz="700" u="none" cap="none" strike="noStrike">
                <a:solidFill>
                  <a:srgbClr val="7D97AD"/>
                </a:solidFill>
                <a:latin typeface="Open Sans"/>
                <a:ea typeface="Open Sans"/>
                <a:cs typeface="Open Sans"/>
                <a:sym typeface="Open Sans"/>
              </a:rPr>
              <a:t> Udacity.  All rights reserved.</a:t>
            </a:r>
            <a:endParaRPr sz="500"/>
          </a:p>
        </p:txBody>
      </p:sp>
      <p:graphicFrame>
        <p:nvGraphicFramePr>
          <p:cNvPr id="312" name="Google Shape;312;p23"/>
          <p:cNvGraphicFramePr/>
          <p:nvPr/>
        </p:nvGraphicFramePr>
        <p:xfrm>
          <a:off x="105650" y="564275"/>
          <a:ext cx="3000000" cy="3000000"/>
        </p:xfrm>
        <a:graphic>
          <a:graphicData uri="http://schemas.openxmlformats.org/drawingml/2006/table">
            <a:tbl>
              <a:tblPr>
                <a:noFill/>
                <a:tableStyleId>{6E943A0F-5956-4700-BAC9-35DB47F86FB8}</a:tableStyleId>
              </a:tblPr>
              <a:tblGrid>
                <a:gridCol w="1405875"/>
                <a:gridCol w="7504575"/>
              </a:tblGrid>
              <a:tr h="1367400">
                <a:tc>
                  <a:txBody>
                    <a:bodyPr/>
                    <a:lstStyle/>
                    <a:p>
                      <a:pPr indent="0" lvl="0" marL="0" marR="0" rtl="0" algn="l">
                        <a:lnSpc>
                          <a:spcPct val="115000"/>
                        </a:lnSpc>
                        <a:spcBef>
                          <a:spcPts val="0"/>
                        </a:spcBef>
                        <a:spcAft>
                          <a:spcPts val="0"/>
                        </a:spcAft>
                        <a:buClr>
                          <a:srgbClr val="000000"/>
                        </a:buClr>
                        <a:buSzPts val="1200"/>
                        <a:buFont typeface="Arial"/>
                        <a:buNone/>
                      </a:pPr>
                      <a:r>
                        <a:rPr b="1" lang="en" sz="1200" u="none" cap="none" strike="noStrike">
                          <a:solidFill>
                            <a:srgbClr val="2D3D4A"/>
                          </a:solidFill>
                          <a:latin typeface="Open Sans"/>
                          <a:ea typeface="Open Sans"/>
                          <a:cs typeface="Open Sans"/>
                          <a:sym typeface="Open Sans"/>
                        </a:rPr>
                        <a:t>Determine impact and criticality to prioritize issue</a:t>
                      </a:r>
                      <a:endParaRPr sz="1400" u="none" cap="none" strike="noStrike"/>
                    </a:p>
                  </a:txBody>
                  <a:tcPr marT="91425" marB="91425" marR="91425" marL="91425"/>
                </a:tc>
                <a:tc>
                  <a:txBody>
                    <a:bodyPr/>
                    <a:lstStyle/>
                    <a:p>
                      <a:pPr indent="0" lvl="0" marL="0" marR="0" rtl="0" algn="l">
                        <a:lnSpc>
                          <a:spcPct val="115000"/>
                        </a:lnSpc>
                        <a:spcBef>
                          <a:spcPts val="0"/>
                        </a:spcBef>
                        <a:spcAft>
                          <a:spcPts val="0"/>
                        </a:spcAft>
                        <a:buClr>
                          <a:srgbClr val="000000"/>
                        </a:buClr>
                        <a:buSzPts val="1200"/>
                        <a:buFont typeface="Arial"/>
                        <a:buNone/>
                      </a:pPr>
                      <a:r>
                        <a:rPr lang="en" sz="1200" u="none" cap="none" strike="noStrike">
                          <a:solidFill>
                            <a:srgbClr val="9E9E9E"/>
                          </a:solidFill>
                          <a:latin typeface="Open Sans"/>
                          <a:ea typeface="Open Sans"/>
                          <a:cs typeface="Open Sans"/>
                          <a:sym typeface="Open Sans"/>
                        </a:rPr>
                        <a:t>[</a:t>
                      </a:r>
                      <a:r>
                        <a:rPr b="1" lang="en" sz="1200" u="none" cap="none" strike="noStrike">
                          <a:solidFill>
                            <a:srgbClr val="9E9E9E"/>
                          </a:solidFill>
                          <a:latin typeface="Open Sans"/>
                          <a:ea typeface="Open Sans"/>
                          <a:cs typeface="Open Sans"/>
                          <a:sym typeface="Open Sans"/>
                        </a:rPr>
                        <a:t>Remove help text before you submit</a:t>
                      </a:r>
                      <a:r>
                        <a:rPr lang="en" sz="1200" u="none" cap="none" strike="noStrike">
                          <a:solidFill>
                            <a:srgbClr val="9E9E9E"/>
                          </a:solidFill>
                          <a:latin typeface="Open Sans"/>
                          <a:ea typeface="Open Sans"/>
                          <a:cs typeface="Open Sans"/>
                          <a:sym typeface="Open Sans"/>
                        </a:rPr>
                        <a:t>] </a:t>
                      </a:r>
                      <a:endParaRPr sz="1200" u="none" cap="none" strike="noStrike">
                        <a:solidFill>
                          <a:srgbClr val="9E9E9E"/>
                        </a:solidFill>
                        <a:latin typeface="Open Sans"/>
                        <a:ea typeface="Open Sans"/>
                        <a:cs typeface="Open Sans"/>
                        <a:sym typeface="Open Sans"/>
                      </a:endParaRPr>
                    </a:p>
                    <a:p>
                      <a:pPr indent="-304800" lvl="0" marL="457200" marR="0" rtl="0" algn="l">
                        <a:lnSpc>
                          <a:spcPct val="115000"/>
                        </a:lnSpc>
                        <a:spcBef>
                          <a:spcPts val="0"/>
                        </a:spcBef>
                        <a:spcAft>
                          <a:spcPts val="0"/>
                        </a:spcAft>
                        <a:buClr>
                          <a:srgbClr val="9E9E9E"/>
                        </a:buClr>
                        <a:buSzPts val="1200"/>
                        <a:buFont typeface="Open Sans"/>
                        <a:buChar char="●"/>
                      </a:pPr>
                      <a:r>
                        <a:rPr lang="en" sz="1200" u="none" cap="none" strike="noStrike">
                          <a:solidFill>
                            <a:srgbClr val="9E9E9E"/>
                          </a:solidFill>
                          <a:latin typeface="Open Sans"/>
                          <a:ea typeface="Open Sans"/>
                          <a:cs typeface="Open Sans"/>
                          <a:sym typeface="Open Sans"/>
                        </a:rPr>
                        <a:t>Limit to 3 bullets and list the various inputs or steps you took to analyze issues</a:t>
                      </a:r>
                      <a:endParaRPr sz="1200" u="none" cap="none" strike="noStrike">
                        <a:solidFill>
                          <a:srgbClr val="9E9E9E"/>
                        </a:solidFill>
                        <a:latin typeface="Open Sans"/>
                        <a:ea typeface="Open Sans"/>
                        <a:cs typeface="Open Sans"/>
                        <a:sym typeface="Open Sans"/>
                      </a:endParaRPr>
                    </a:p>
                    <a:p>
                      <a:pPr indent="-304800" lvl="0" marL="457200" marR="0" rtl="0" algn="l">
                        <a:lnSpc>
                          <a:spcPct val="115000"/>
                        </a:lnSpc>
                        <a:spcBef>
                          <a:spcPts val="0"/>
                        </a:spcBef>
                        <a:spcAft>
                          <a:spcPts val="0"/>
                        </a:spcAft>
                        <a:buClr>
                          <a:srgbClr val="9E9E9E"/>
                        </a:buClr>
                        <a:buSzPts val="1200"/>
                        <a:buFont typeface="Open Sans"/>
                        <a:buChar char="●"/>
                      </a:pPr>
                      <a:r>
                        <a:rPr lang="en" sz="1200" u="none" cap="none" strike="noStrike">
                          <a:solidFill>
                            <a:srgbClr val="9E9E9E"/>
                          </a:solidFill>
                          <a:latin typeface="Open Sans"/>
                          <a:ea typeface="Open Sans"/>
                          <a:cs typeface="Open Sans"/>
                          <a:sym typeface="Open Sans"/>
                        </a:rPr>
                        <a:t>Identify issue priority and support rationale in 1 sentence</a:t>
                      </a:r>
                      <a:endParaRPr sz="1200" u="none" cap="none" strike="noStrike">
                        <a:solidFill>
                          <a:srgbClr val="9E9E9E"/>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200"/>
                        <a:buFont typeface="Arial"/>
                        <a:buNone/>
                      </a:pPr>
                      <a:r>
                        <a:t/>
                      </a:r>
                      <a:endParaRPr sz="1200" u="none" cap="none" strike="noStrike">
                        <a:solidFill>
                          <a:srgbClr val="2D3D4A"/>
                        </a:solidFill>
                        <a:latin typeface="Open Sans"/>
                        <a:ea typeface="Open Sans"/>
                        <a:cs typeface="Open Sans"/>
                        <a:sym typeface="Open Sans"/>
                      </a:endParaRPr>
                    </a:p>
                    <a:p>
                      <a:pPr indent="0" lvl="0" marL="914400" marR="0" rtl="0" algn="l">
                        <a:lnSpc>
                          <a:spcPct val="115000"/>
                        </a:lnSpc>
                        <a:spcBef>
                          <a:spcPts val="0"/>
                        </a:spcBef>
                        <a:spcAft>
                          <a:spcPts val="0"/>
                        </a:spcAft>
                        <a:buClr>
                          <a:srgbClr val="000000"/>
                        </a:buClr>
                        <a:buSzPts val="1200"/>
                        <a:buFont typeface="Arial"/>
                        <a:buNone/>
                      </a:pPr>
                      <a:r>
                        <a:t/>
                      </a:r>
                      <a:endParaRPr sz="1200" u="none" cap="none" strike="noStrike">
                        <a:solidFill>
                          <a:srgbClr val="9E9E9E"/>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200"/>
                        <a:buFont typeface="Arial"/>
                        <a:buNone/>
                      </a:pPr>
                      <a:r>
                        <a:t/>
                      </a:r>
                      <a:endParaRPr sz="1200" u="none" cap="none" strike="noStrike">
                        <a:solidFill>
                          <a:srgbClr val="9E9E9E"/>
                        </a:solidFill>
                        <a:latin typeface="Open Sans"/>
                        <a:ea typeface="Open Sans"/>
                        <a:cs typeface="Open Sans"/>
                        <a:sym typeface="Open Sans"/>
                      </a:endParaRPr>
                    </a:p>
                  </a:txBody>
                  <a:tcPr marT="91425" marB="91425" marR="91425" marL="91425"/>
                </a:tc>
              </a:tr>
              <a:tr h="1658250">
                <a:tc>
                  <a:txBody>
                    <a:bodyPr/>
                    <a:lstStyle/>
                    <a:p>
                      <a:pPr indent="0" lvl="0" marL="0" marR="0" rtl="0" algn="l">
                        <a:lnSpc>
                          <a:spcPct val="115000"/>
                        </a:lnSpc>
                        <a:spcBef>
                          <a:spcPts val="0"/>
                        </a:spcBef>
                        <a:spcAft>
                          <a:spcPts val="0"/>
                        </a:spcAft>
                        <a:buClr>
                          <a:srgbClr val="000000"/>
                        </a:buClr>
                        <a:buSzPts val="1200"/>
                        <a:buFont typeface="Arial"/>
                        <a:buNone/>
                      </a:pPr>
                      <a:r>
                        <a:rPr b="1" lang="en" sz="1200" u="none" cap="none" strike="noStrike">
                          <a:solidFill>
                            <a:srgbClr val="2D3D4A"/>
                          </a:solidFill>
                          <a:latin typeface="Open Sans"/>
                          <a:ea typeface="Open Sans"/>
                          <a:cs typeface="Open Sans"/>
                          <a:sym typeface="Open Sans"/>
                        </a:rPr>
                        <a:t>Next Steps </a:t>
                      </a:r>
                      <a:endParaRPr b="1" sz="1200" u="none" cap="none" strike="noStrike">
                        <a:solidFill>
                          <a:srgbClr val="2D3D4A"/>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200"/>
                        <a:buFont typeface="Arial"/>
                        <a:buNone/>
                      </a:pPr>
                      <a:r>
                        <a:rPr lang="en" sz="1200" u="none" cap="none" strike="noStrike">
                          <a:solidFill>
                            <a:srgbClr val="2D3D4A"/>
                          </a:solidFill>
                          <a:latin typeface="Open Sans"/>
                          <a:ea typeface="Open Sans"/>
                          <a:cs typeface="Open Sans"/>
                          <a:sym typeface="Open Sans"/>
                        </a:rPr>
                        <a:t>You would carry out typically using JIRA (ticketing tool), communication channel (Slack) </a:t>
                      </a:r>
                      <a:endParaRPr sz="1400" u="none" cap="none" strike="noStrike"/>
                    </a:p>
                  </a:txBody>
                  <a:tcPr marT="91425" marB="91425" marR="91425" marL="91425"/>
                </a:tc>
                <a:tc>
                  <a:txBody>
                    <a:bodyPr/>
                    <a:lstStyle/>
                    <a:p>
                      <a:pPr indent="0" lvl="0" marL="0" marR="0" rtl="0" algn="l">
                        <a:lnSpc>
                          <a:spcPct val="115000"/>
                        </a:lnSpc>
                        <a:spcBef>
                          <a:spcPts val="0"/>
                        </a:spcBef>
                        <a:spcAft>
                          <a:spcPts val="0"/>
                        </a:spcAft>
                        <a:buClr>
                          <a:srgbClr val="000000"/>
                        </a:buClr>
                        <a:buSzPts val="1200"/>
                        <a:buFont typeface="Arial"/>
                        <a:buNone/>
                      </a:pPr>
                      <a:r>
                        <a:rPr lang="en" sz="1200" u="none" cap="none" strike="noStrike">
                          <a:solidFill>
                            <a:srgbClr val="9E9E9E"/>
                          </a:solidFill>
                          <a:latin typeface="Open Sans"/>
                          <a:ea typeface="Open Sans"/>
                          <a:cs typeface="Open Sans"/>
                          <a:sym typeface="Open Sans"/>
                        </a:rPr>
                        <a:t>[</a:t>
                      </a:r>
                      <a:r>
                        <a:rPr b="1" lang="en" sz="1200" u="none" cap="none" strike="noStrike">
                          <a:solidFill>
                            <a:srgbClr val="9E9E9E"/>
                          </a:solidFill>
                          <a:latin typeface="Open Sans"/>
                          <a:ea typeface="Open Sans"/>
                          <a:cs typeface="Open Sans"/>
                          <a:sym typeface="Open Sans"/>
                        </a:rPr>
                        <a:t>Remove help text before you submit</a:t>
                      </a:r>
                      <a:r>
                        <a:rPr lang="en" sz="1200" u="none" cap="none" strike="noStrike">
                          <a:solidFill>
                            <a:srgbClr val="9E9E9E"/>
                          </a:solidFill>
                          <a:latin typeface="Open Sans"/>
                          <a:ea typeface="Open Sans"/>
                          <a:cs typeface="Open Sans"/>
                          <a:sym typeface="Open Sans"/>
                        </a:rPr>
                        <a:t>] List upto 3 activities that you would carry out as a PM to raise the visibility based on the priority you decided in the previous step. </a:t>
                      </a:r>
                      <a:r>
                        <a:rPr i="1" lang="en" sz="1200" u="none" cap="none" strike="noStrike">
                          <a:solidFill>
                            <a:srgbClr val="9E9E9E"/>
                          </a:solidFill>
                          <a:latin typeface="Open Sans"/>
                          <a:ea typeface="Open Sans"/>
                          <a:cs typeface="Open Sans"/>
                          <a:sym typeface="Open Sans"/>
                        </a:rPr>
                        <a:t>For e.g. Update issue priority to “...” </a:t>
                      </a:r>
                      <a:endParaRPr i="1" sz="1200" u="none" cap="none" strike="noStrike">
                        <a:solidFill>
                          <a:srgbClr val="9E9E9E"/>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200"/>
                        <a:buFont typeface="Arial"/>
                        <a:buNone/>
                      </a:pPr>
                      <a:r>
                        <a:t/>
                      </a:r>
                      <a:endParaRPr i="1" sz="1200" u="none" cap="none" strike="noStrike">
                        <a:solidFill>
                          <a:srgbClr val="2D3D4A"/>
                        </a:solidFill>
                        <a:latin typeface="Open Sans"/>
                        <a:ea typeface="Open Sans"/>
                        <a:cs typeface="Open Sans"/>
                        <a:sym typeface="Open Sans"/>
                      </a:endParaRPr>
                    </a:p>
                  </a:txBody>
                  <a:tcPr marT="91425" marB="91425" marR="91425" marL="91425"/>
                </a:tc>
              </a:tr>
              <a:tr h="1248775">
                <a:tc>
                  <a:txBody>
                    <a:bodyPr/>
                    <a:lstStyle/>
                    <a:p>
                      <a:pPr indent="0" lvl="0" marL="0" marR="0" rtl="0" algn="l">
                        <a:lnSpc>
                          <a:spcPct val="115000"/>
                        </a:lnSpc>
                        <a:spcBef>
                          <a:spcPts val="0"/>
                        </a:spcBef>
                        <a:spcAft>
                          <a:spcPts val="0"/>
                        </a:spcAft>
                        <a:buClr>
                          <a:srgbClr val="000000"/>
                        </a:buClr>
                        <a:buSzPts val="1200"/>
                        <a:buFont typeface="Arial"/>
                        <a:buNone/>
                      </a:pPr>
                      <a:r>
                        <a:rPr b="1" lang="en" sz="1200" u="none" cap="none" strike="noStrike">
                          <a:solidFill>
                            <a:srgbClr val="2D3D4A"/>
                          </a:solidFill>
                          <a:latin typeface="Open Sans"/>
                          <a:ea typeface="Open Sans"/>
                          <a:cs typeface="Open Sans"/>
                          <a:sym typeface="Open Sans"/>
                        </a:rPr>
                        <a:t>Would you take additional steps ?</a:t>
                      </a:r>
                      <a:endParaRPr sz="1400" u="none" cap="none" strike="noStrike"/>
                    </a:p>
                  </a:txBody>
                  <a:tcPr marT="91425" marB="91425" marR="91425" marL="91425"/>
                </a:tc>
                <a:tc>
                  <a:txBody>
                    <a:bodyPr/>
                    <a:lstStyle/>
                    <a:p>
                      <a:pPr indent="0" lvl="0" marL="0" marR="0" rtl="0" algn="l">
                        <a:lnSpc>
                          <a:spcPct val="115000"/>
                        </a:lnSpc>
                        <a:spcBef>
                          <a:spcPts val="0"/>
                        </a:spcBef>
                        <a:spcAft>
                          <a:spcPts val="0"/>
                        </a:spcAft>
                        <a:buClr>
                          <a:srgbClr val="000000"/>
                        </a:buClr>
                        <a:buSzPts val="1200"/>
                        <a:buFont typeface="Arial"/>
                        <a:buNone/>
                      </a:pPr>
                      <a:r>
                        <a:rPr lang="en" sz="1200" u="none" cap="none" strike="noStrike">
                          <a:solidFill>
                            <a:srgbClr val="9E9E9E"/>
                          </a:solidFill>
                          <a:latin typeface="Open Sans"/>
                          <a:ea typeface="Open Sans"/>
                          <a:cs typeface="Open Sans"/>
                          <a:sym typeface="Open Sans"/>
                        </a:rPr>
                        <a:t>[</a:t>
                      </a:r>
                      <a:r>
                        <a:rPr b="1" lang="en" sz="1200" u="none" cap="none" strike="noStrike">
                          <a:solidFill>
                            <a:srgbClr val="9E9E9E"/>
                          </a:solidFill>
                          <a:latin typeface="Open Sans"/>
                          <a:ea typeface="Open Sans"/>
                          <a:cs typeface="Open Sans"/>
                          <a:sym typeface="Open Sans"/>
                        </a:rPr>
                        <a:t>Remove help text before you submit</a:t>
                      </a:r>
                      <a:r>
                        <a:rPr lang="en" sz="1200" u="none" cap="none" strike="noStrike">
                          <a:solidFill>
                            <a:srgbClr val="9E9E9E"/>
                          </a:solidFill>
                          <a:latin typeface="Open Sans"/>
                          <a:ea typeface="Open Sans"/>
                          <a:cs typeface="Open Sans"/>
                          <a:sym typeface="Open Sans"/>
                        </a:rPr>
                        <a:t>] Limit to 2 bullets to share the additional steps you would carry out as a PM would carry out as a PM to ensure that such events do not happen in the future. </a:t>
                      </a:r>
                      <a:endParaRPr sz="1200" u="none" cap="none" strike="noStrike">
                        <a:solidFill>
                          <a:srgbClr val="9E9E9E"/>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200"/>
                        <a:buFont typeface="Arial"/>
                        <a:buNone/>
                      </a:pPr>
                      <a:r>
                        <a:rPr lang="en" sz="1200" u="none" cap="none" strike="noStrike">
                          <a:solidFill>
                            <a:srgbClr val="9E9E9E"/>
                          </a:solidFill>
                          <a:latin typeface="Open Sans"/>
                          <a:ea typeface="Open Sans"/>
                          <a:cs typeface="Open Sans"/>
                          <a:sym typeface="Open Sans"/>
                        </a:rPr>
                        <a:t>Would you raise the visibility of the identified corrective measures as well ? If so, how and with whom?</a:t>
                      </a:r>
                      <a:endParaRPr sz="1200" u="none" cap="none" strike="noStrike">
                        <a:solidFill>
                          <a:srgbClr val="9E9E9E"/>
                        </a:solidFill>
                        <a:latin typeface="Open Sans"/>
                        <a:ea typeface="Open Sans"/>
                        <a:cs typeface="Open Sans"/>
                        <a:sym typeface="Open Sans"/>
                      </a:endParaRPr>
                    </a:p>
                  </a:txBody>
                  <a:tcPr marT="91425" marB="91425" marR="91425" marL="91425"/>
                </a:tc>
              </a:tr>
            </a:tbl>
          </a:graphicData>
        </a:graphic>
      </p:graphicFrame>
    </p:spTree>
  </p:cSld>
  <p:clrMapOvr>
    <a:masterClrMapping/>
  </p:clrMapOvr>
  <p:transition>
    <p:fade thruBlk="1"/>
  </p:transition>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6" name="Shape 316"/>
        <p:cNvGrpSpPr/>
        <p:nvPr/>
      </p:nvGrpSpPr>
      <p:grpSpPr>
        <a:xfrm>
          <a:off x="0" y="0"/>
          <a:ext cx="0" cy="0"/>
          <a:chOff x="0" y="0"/>
          <a:chExt cx="0" cy="0"/>
        </a:xfrm>
      </p:grpSpPr>
      <p:sp>
        <p:nvSpPr>
          <p:cNvPr id="317" name="Google Shape;317;p24"/>
          <p:cNvSpPr txBox="1"/>
          <p:nvPr>
            <p:ph idx="1" type="body"/>
          </p:nvPr>
        </p:nvSpPr>
        <p:spPr>
          <a:xfrm>
            <a:off x="381000" y="761851"/>
            <a:ext cx="8229600" cy="309600"/>
          </a:xfrm>
          <a:prstGeom prst="rect">
            <a:avLst/>
          </a:prstGeom>
          <a:noFill/>
          <a:ln>
            <a:noFill/>
          </a:ln>
        </p:spPr>
        <p:txBody>
          <a:bodyPr anchorCtr="0" anchor="t" bIns="34275" lIns="34275" spcFirstLastPara="1" rIns="34275" wrap="square" tIns="34275">
            <a:noAutofit/>
          </a:bodyPr>
          <a:lstStyle/>
          <a:p>
            <a:pPr indent="0" lvl="0" marL="0" rtl="0" algn="l">
              <a:lnSpc>
                <a:spcPct val="115000"/>
              </a:lnSpc>
              <a:spcBef>
                <a:spcPts val="0"/>
              </a:spcBef>
              <a:spcAft>
                <a:spcPts val="0"/>
              </a:spcAft>
              <a:buSzPts val="500"/>
              <a:buNone/>
            </a:pPr>
            <a:r>
              <a:rPr lang="en" sz="1200"/>
              <a:t>Use the information below to understand what is expected in and use the next slide to share your answers</a:t>
            </a:r>
            <a:endParaRPr sz="1200">
              <a:solidFill>
                <a:srgbClr val="02B3E4"/>
              </a:solidFill>
            </a:endParaRPr>
          </a:p>
        </p:txBody>
      </p:sp>
      <p:sp>
        <p:nvSpPr>
          <p:cNvPr id="318" name="Google Shape;318;p24"/>
          <p:cNvSpPr txBox="1"/>
          <p:nvPr>
            <p:ph idx="2" type="body"/>
          </p:nvPr>
        </p:nvSpPr>
        <p:spPr>
          <a:xfrm>
            <a:off x="457200" y="4914900"/>
            <a:ext cx="3957600" cy="114300"/>
          </a:xfrm>
          <a:prstGeom prst="rect">
            <a:avLst/>
          </a:prstGeom>
          <a:noFill/>
          <a:ln>
            <a:noFill/>
          </a:ln>
        </p:spPr>
        <p:txBody>
          <a:bodyPr anchorCtr="0" anchor="t" bIns="34275" lIns="34275" spcFirstLastPara="1" rIns="34275" wrap="square" tIns="34275">
            <a:noAutofit/>
          </a:bodyPr>
          <a:lstStyle/>
          <a:p>
            <a:pPr indent="0" lvl="0" marL="0" rtl="0" algn="l">
              <a:lnSpc>
                <a:spcPct val="100000"/>
              </a:lnSpc>
              <a:spcBef>
                <a:spcPts val="0"/>
              </a:spcBef>
              <a:spcAft>
                <a:spcPts val="0"/>
              </a:spcAft>
              <a:buSzPts val="500"/>
              <a:buNone/>
            </a:pPr>
            <a:r>
              <a:t/>
            </a:r>
            <a:endParaRPr/>
          </a:p>
        </p:txBody>
      </p:sp>
      <p:sp>
        <p:nvSpPr>
          <p:cNvPr id="319" name="Google Shape;319;p24"/>
          <p:cNvSpPr txBox="1"/>
          <p:nvPr>
            <p:ph idx="3" type="body"/>
          </p:nvPr>
        </p:nvSpPr>
        <p:spPr>
          <a:xfrm>
            <a:off x="352225" y="1164350"/>
            <a:ext cx="8537700" cy="3220800"/>
          </a:xfrm>
          <a:prstGeom prst="rect">
            <a:avLst/>
          </a:prstGeom>
          <a:noFill/>
          <a:ln>
            <a:noFill/>
          </a:ln>
        </p:spPr>
        <p:txBody>
          <a:bodyPr anchorCtr="0" anchor="t" bIns="34275" lIns="34275" spcFirstLastPara="1" rIns="34275" wrap="square" tIns="34275">
            <a:noAutofit/>
          </a:bodyPr>
          <a:lstStyle/>
          <a:p>
            <a:pPr indent="0" lvl="0" marL="0" rtl="0" algn="l">
              <a:lnSpc>
                <a:spcPct val="115000"/>
              </a:lnSpc>
              <a:spcBef>
                <a:spcPts val="0"/>
              </a:spcBef>
              <a:spcAft>
                <a:spcPts val="0"/>
              </a:spcAft>
              <a:buSzPts val="1400"/>
              <a:buNone/>
            </a:pPr>
            <a:r>
              <a:rPr b="1" lang="en" sz="1200">
                <a:solidFill>
                  <a:srgbClr val="2D3D4A"/>
                </a:solidFill>
              </a:rPr>
              <a:t>Sprint Progress and Issue Priority Order</a:t>
            </a:r>
            <a:endParaRPr b="1" sz="1200">
              <a:solidFill>
                <a:srgbClr val="2D3D4A"/>
              </a:solidFill>
            </a:endParaRPr>
          </a:p>
          <a:p>
            <a:pPr indent="0" lvl="0" marL="0" rtl="0" algn="l">
              <a:lnSpc>
                <a:spcPct val="115000"/>
              </a:lnSpc>
              <a:spcBef>
                <a:spcPts val="0"/>
              </a:spcBef>
              <a:spcAft>
                <a:spcPts val="0"/>
              </a:spcAft>
              <a:buSzPts val="1400"/>
              <a:buNone/>
            </a:pPr>
            <a:r>
              <a:rPr lang="en" sz="1200">
                <a:solidFill>
                  <a:srgbClr val="2D3D4A"/>
                </a:solidFill>
              </a:rPr>
              <a:t> You are 3 days into the 2 week sprint and issue has been reported from production in the last 5 days.</a:t>
            </a:r>
            <a:r>
              <a:rPr lang="en" sz="1200"/>
              <a:t>The issue priority order used across all development team is</a:t>
            </a:r>
            <a:endParaRPr sz="1200"/>
          </a:p>
          <a:p>
            <a:pPr indent="-304800" lvl="0" marL="457200" rtl="0" algn="l">
              <a:lnSpc>
                <a:spcPct val="115000"/>
              </a:lnSpc>
              <a:spcBef>
                <a:spcPts val="0"/>
              </a:spcBef>
              <a:spcAft>
                <a:spcPts val="0"/>
              </a:spcAft>
              <a:buSzPts val="1200"/>
              <a:buAutoNum type="arabicPeriod"/>
            </a:pPr>
            <a:r>
              <a:rPr lang="en" sz="1200"/>
              <a:t>Critical </a:t>
            </a:r>
            <a:endParaRPr sz="1200"/>
          </a:p>
          <a:p>
            <a:pPr indent="-304800" lvl="0" marL="457200" rtl="0" algn="l">
              <a:lnSpc>
                <a:spcPct val="115000"/>
              </a:lnSpc>
              <a:spcBef>
                <a:spcPts val="0"/>
              </a:spcBef>
              <a:spcAft>
                <a:spcPts val="0"/>
              </a:spcAft>
              <a:buSzPts val="1200"/>
              <a:buAutoNum type="arabicPeriod"/>
            </a:pPr>
            <a:r>
              <a:rPr lang="en" sz="1200"/>
              <a:t>High </a:t>
            </a:r>
            <a:endParaRPr sz="1200"/>
          </a:p>
          <a:p>
            <a:pPr indent="-304800" lvl="0" marL="457200" rtl="0" algn="l">
              <a:lnSpc>
                <a:spcPct val="115000"/>
              </a:lnSpc>
              <a:spcBef>
                <a:spcPts val="0"/>
              </a:spcBef>
              <a:spcAft>
                <a:spcPts val="0"/>
              </a:spcAft>
              <a:buSzPts val="1200"/>
              <a:buAutoNum type="arabicPeriod"/>
            </a:pPr>
            <a:r>
              <a:rPr lang="en" sz="1200"/>
              <a:t>Normal</a:t>
            </a:r>
            <a:endParaRPr sz="1200"/>
          </a:p>
          <a:p>
            <a:pPr indent="-304800" lvl="0" marL="457200" rtl="0" algn="l">
              <a:lnSpc>
                <a:spcPct val="115000"/>
              </a:lnSpc>
              <a:spcBef>
                <a:spcPts val="0"/>
              </a:spcBef>
              <a:spcAft>
                <a:spcPts val="0"/>
              </a:spcAft>
              <a:buSzPts val="1200"/>
              <a:buAutoNum type="arabicPeriod"/>
            </a:pPr>
            <a:r>
              <a:rPr lang="en" sz="1200"/>
              <a:t>Low</a:t>
            </a:r>
            <a:endParaRPr sz="1200"/>
          </a:p>
          <a:p>
            <a:pPr indent="0" lvl="0" marL="457200" rtl="0" algn="l">
              <a:lnSpc>
                <a:spcPct val="115000"/>
              </a:lnSpc>
              <a:spcBef>
                <a:spcPts val="0"/>
              </a:spcBef>
              <a:spcAft>
                <a:spcPts val="0"/>
              </a:spcAft>
              <a:buSzPts val="1400"/>
              <a:buNone/>
            </a:pPr>
            <a:r>
              <a:t/>
            </a:r>
            <a:endParaRPr sz="1200"/>
          </a:p>
          <a:p>
            <a:pPr indent="0" lvl="0" marL="0" rtl="0" algn="l">
              <a:lnSpc>
                <a:spcPct val="115000"/>
              </a:lnSpc>
              <a:spcBef>
                <a:spcPts val="0"/>
              </a:spcBef>
              <a:spcAft>
                <a:spcPts val="0"/>
              </a:spcAft>
              <a:buSzPts val="1400"/>
              <a:buNone/>
            </a:pPr>
            <a:r>
              <a:rPr b="1" lang="en" sz="1200">
                <a:solidFill>
                  <a:srgbClr val="2D3D4A"/>
                </a:solidFill>
              </a:rPr>
              <a:t>Issue Details</a:t>
            </a:r>
            <a:endParaRPr b="1" sz="1200">
              <a:solidFill>
                <a:srgbClr val="2D3D4A"/>
              </a:solidFill>
            </a:endParaRPr>
          </a:p>
          <a:p>
            <a:pPr indent="0" lvl="0" marL="0" rtl="0" algn="l">
              <a:lnSpc>
                <a:spcPct val="115000"/>
              </a:lnSpc>
              <a:spcBef>
                <a:spcPts val="0"/>
              </a:spcBef>
              <a:spcAft>
                <a:spcPts val="0"/>
              </a:spcAft>
              <a:buSzPts val="1400"/>
              <a:buNone/>
            </a:pPr>
            <a:r>
              <a:rPr lang="en" sz="1200">
                <a:solidFill>
                  <a:srgbClr val="2D3D4A"/>
                </a:solidFill>
              </a:rPr>
              <a:t>Your customer service team filed a bug [Priority = 2, and without a screenshot] that has been added to the product backlog. The Profile Settings page updated in the last release looks weird (fields are misaligned) in the Android app </a:t>
            </a:r>
            <a:endParaRPr sz="1200">
              <a:solidFill>
                <a:srgbClr val="2D3D4A"/>
              </a:solidFill>
            </a:endParaRPr>
          </a:p>
          <a:p>
            <a:pPr indent="0" lvl="0" marL="0" rtl="0" algn="l">
              <a:lnSpc>
                <a:spcPct val="115000"/>
              </a:lnSpc>
              <a:spcBef>
                <a:spcPts val="0"/>
              </a:spcBef>
              <a:spcAft>
                <a:spcPts val="0"/>
              </a:spcAft>
              <a:buSzPts val="1400"/>
              <a:buNone/>
            </a:pPr>
            <a:r>
              <a:t/>
            </a:r>
            <a:endParaRPr sz="1200">
              <a:solidFill>
                <a:srgbClr val="2D3D4A"/>
              </a:solidFill>
            </a:endParaRPr>
          </a:p>
          <a:p>
            <a:pPr indent="0" lvl="0" marL="0" rtl="0" algn="l">
              <a:lnSpc>
                <a:spcPct val="115000"/>
              </a:lnSpc>
              <a:spcBef>
                <a:spcPts val="0"/>
              </a:spcBef>
              <a:spcAft>
                <a:spcPts val="0"/>
              </a:spcAft>
              <a:buSzPts val="1400"/>
              <a:buNone/>
            </a:pPr>
            <a:r>
              <a:rPr b="1" lang="en" sz="1200"/>
              <a:t>Additional Details</a:t>
            </a:r>
            <a:endParaRPr b="1" sz="1200">
              <a:solidFill>
                <a:srgbClr val="2D3D4A"/>
              </a:solidFill>
            </a:endParaRPr>
          </a:p>
          <a:p>
            <a:pPr indent="-304800" lvl="0" marL="457200" rtl="0" algn="l">
              <a:lnSpc>
                <a:spcPct val="115000"/>
              </a:lnSpc>
              <a:spcBef>
                <a:spcPts val="0"/>
              </a:spcBef>
              <a:spcAft>
                <a:spcPts val="0"/>
              </a:spcAft>
              <a:buClr>
                <a:srgbClr val="2D3D4A"/>
              </a:buClr>
              <a:buSzPts val="1200"/>
              <a:buChar char="●"/>
            </a:pPr>
            <a:r>
              <a:rPr lang="en" sz="1200">
                <a:solidFill>
                  <a:srgbClr val="2D3D4A"/>
                </a:solidFill>
              </a:rPr>
              <a:t>QA has confirmed that the reported issue is happening on production and added a screenshot to the ticket</a:t>
            </a:r>
            <a:endParaRPr sz="1200">
              <a:solidFill>
                <a:srgbClr val="2D3D4A"/>
              </a:solidFill>
            </a:endParaRPr>
          </a:p>
          <a:p>
            <a:pPr indent="-304800" lvl="0" marL="457200" rtl="0" algn="l">
              <a:lnSpc>
                <a:spcPct val="115000"/>
              </a:lnSpc>
              <a:spcBef>
                <a:spcPts val="0"/>
              </a:spcBef>
              <a:spcAft>
                <a:spcPts val="0"/>
              </a:spcAft>
              <a:buClr>
                <a:srgbClr val="2D3D4A"/>
              </a:buClr>
              <a:buSzPts val="1200"/>
              <a:buChar char="●"/>
            </a:pPr>
            <a:r>
              <a:rPr lang="en" sz="1200">
                <a:solidFill>
                  <a:srgbClr val="2D3D4A"/>
                </a:solidFill>
              </a:rPr>
              <a:t>Data analytics team informed you in the past that % of total users accessing this page on a daily basis</a:t>
            </a:r>
            <a:r>
              <a:rPr lang="en" sz="1200"/>
              <a:t> is</a:t>
            </a:r>
            <a:r>
              <a:rPr lang="en" sz="1200">
                <a:solidFill>
                  <a:srgbClr val="2D3D4A"/>
                </a:solidFill>
              </a:rPr>
              <a:t> 2% </a:t>
            </a:r>
            <a:endParaRPr sz="1200">
              <a:solidFill>
                <a:srgbClr val="2D3D4A"/>
              </a:solidFill>
            </a:endParaRPr>
          </a:p>
          <a:p>
            <a:pPr indent="0" lvl="0" marL="0" rtl="0" algn="l">
              <a:lnSpc>
                <a:spcPct val="115000"/>
              </a:lnSpc>
              <a:spcBef>
                <a:spcPts val="0"/>
              </a:spcBef>
              <a:spcAft>
                <a:spcPts val="0"/>
              </a:spcAft>
              <a:buSzPts val="1400"/>
              <a:buNone/>
            </a:pPr>
            <a:r>
              <a:t/>
            </a:r>
            <a:endParaRPr sz="1200">
              <a:solidFill>
                <a:srgbClr val="2D3D4A"/>
              </a:solidFill>
            </a:endParaRPr>
          </a:p>
        </p:txBody>
      </p:sp>
      <p:sp>
        <p:nvSpPr>
          <p:cNvPr id="320" name="Google Shape;320;p24"/>
          <p:cNvSpPr txBox="1"/>
          <p:nvPr/>
        </p:nvSpPr>
        <p:spPr>
          <a:xfrm>
            <a:off x="301025" y="76200"/>
            <a:ext cx="8287800" cy="6558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800"/>
              <a:buFont typeface="Arial"/>
              <a:buNone/>
            </a:pPr>
            <a:r>
              <a:rPr b="0" i="0" lang="en" sz="2800" u="none" cap="none" strike="noStrike">
                <a:solidFill>
                  <a:srgbClr val="2D3D4A"/>
                </a:solidFill>
                <a:latin typeface="Open Sans"/>
                <a:ea typeface="Open Sans"/>
                <a:cs typeface="Open Sans"/>
                <a:sym typeface="Open Sans"/>
              </a:rPr>
              <a:t>Issue 2: Misaligned fields in Profile Settings</a:t>
            </a:r>
            <a:endParaRPr b="0" i="0" sz="2800" u="none" cap="none" strike="noStrike">
              <a:solidFill>
                <a:srgbClr val="2D3D4A"/>
              </a:solidFill>
              <a:latin typeface="Open Sans"/>
              <a:ea typeface="Open Sans"/>
              <a:cs typeface="Open Sans"/>
              <a:sym typeface="Open Sans"/>
            </a:endParaRPr>
          </a:p>
        </p:txBody>
      </p:sp>
      <p:pic>
        <p:nvPicPr>
          <p:cNvPr id="321" name="Google Shape;321;p24"/>
          <p:cNvPicPr preferRelativeResize="0"/>
          <p:nvPr/>
        </p:nvPicPr>
        <p:blipFill rotWithShape="1">
          <a:blip r:embed="rId3">
            <a:alphaModFix/>
          </a:blip>
          <a:srcRect b="11823" l="18073" r="14486" t="20988"/>
          <a:stretch/>
        </p:blipFill>
        <p:spPr>
          <a:xfrm>
            <a:off x="3265977" y="4382693"/>
            <a:ext cx="2588100" cy="644579"/>
          </a:xfrm>
          <a:prstGeom prst="rect">
            <a:avLst/>
          </a:prstGeom>
          <a:noFill/>
          <a:ln>
            <a:noFill/>
          </a:ln>
        </p:spPr>
      </p:pic>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5" name="Shape 325"/>
        <p:cNvGrpSpPr/>
        <p:nvPr/>
      </p:nvGrpSpPr>
      <p:grpSpPr>
        <a:xfrm>
          <a:off x="0" y="0"/>
          <a:ext cx="0" cy="0"/>
          <a:chOff x="0" y="0"/>
          <a:chExt cx="0" cy="0"/>
        </a:xfrm>
      </p:grpSpPr>
      <p:sp>
        <p:nvSpPr>
          <p:cNvPr id="326" name="Google Shape;326;p25"/>
          <p:cNvSpPr txBox="1"/>
          <p:nvPr>
            <p:ph idx="12" type="sldNum"/>
          </p:nvPr>
        </p:nvSpPr>
        <p:spPr>
          <a:xfrm>
            <a:off x="8635403" y="4914900"/>
            <a:ext cx="102900" cy="114300"/>
          </a:xfrm>
          <a:prstGeom prst="rect">
            <a:avLst/>
          </a:prstGeom>
          <a:noFill/>
          <a:ln>
            <a:noFill/>
          </a:ln>
        </p:spPr>
        <p:txBody>
          <a:bodyPr anchorCtr="0" anchor="t" bIns="0" lIns="0" spcFirstLastPara="1" rIns="0" wrap="square" tIns="0">
            <a:noAutofit/>
          </a:bodyPr>
          <a:lstStyle/>
          <a:p>
            <a:pPr indent="0" lvl="0" marL="0" rtl="0" algn="ctr">
              <a:lnSpc>
                <a:spcPct val="100000"/>
              </a:lnSpc>
              <a:spcBef>
                <a:spcPts val="0"/>
              </a:spcBef>
              <a:spcAft>
                <a:spcPts val="0"/>
              </a:spcAft>
              <a:buClr>
                <a:srgbClr val="7D97AD"/>
              </a:buClr>
              <a:buSzPts val="700"/>
              <a:buFont typeface="Open Sans"/>
              <a:buNone/>
            </a:pPr>
            <a:fld id="{00000000-1234-1234-1234-123412341234}" type="slidenum">
              <a:rPr lang="en"/>
              <a:t>‹#›</a:t>
            </a:fld>
            <a:endParaRPr>
              <a:solidFill>
                <a:srgbClr val="929292"/>
              </a:solidFill>
            </a:endParaRPr>
          </a:p>
        </p:txBody>
      </p:sp>
      <p:sp>
        <p:nvSpPr>
          <p:cNvPr id="327" name="Google Shape;327;p25"/>
          <p:cNvSpPr txBox="1"/>
          <p:nvPr>
            <p:ph idx="2" type="body"/>
          </p:nvPr>
        </p:nvSpPr>
        <p:spPr>
          <a:xfrm>
            <a:off x="457200" y="4914900"/>
            <a:ext cx="3957600" cy="114300"/>
          </a:xfrm>
          <a:prstGeom prst="rect">
            <a:avLst/>
          </a:prstGeom>
          <a:no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rgbClr val="7D97AD"/>
              </a:buClr>
              <a:buSzPts val="500"/>
              <a:buFont typeface="Open Sans"/>
              <a:buNone/>
            </a:pPr>
            <a:r>
              <a:rPr b="0" i="0" lang="en" sz="700" u="none" cap="none" strike="noStrike">
                <a:solidFill>
                  <a:srgbClr val="7D97AD"/>
                </a:solidFill>
                <a:latin typeface="Open Sans"/>
                <a:ea typeface="Open Sans"/>
                <a:cs typeface="Open Sans"/>
                <a:sym typeface="Open Sans"/>
              </a:rPr>
              <a:t>© 201</a:t>
            </a:r>
            <a:r>
              <a:rPr lang="en"/>
              <a:t>9</a:t>
            </a:r>
            <a:r>
              <a:rPr b="0" i="0" lang="en" sz="700" u="none" cap="none" strike="noStrike">
                <a:solidFill>
                  <a:srgbClr val="7D97AD"/>
                </a:solidFill>
                <a:latin typeface="Open Sans"/>
                <a:ea typeface="Open Sans"/>
                <a:cs typeface="Open Sans"/>
                <a:sym typeface="Open Sans"/>
              </a:rPr>
              <a:t> Udacity.  All rights reserved.</a:t>
            </a:r>
            <a:endParaRPr sz="500"/>
          </a:p>
        </p:txBody>
      </p:sp>
      <p:sp>
        <p:nvSpPr>
          <p:cNvPr id="328" name="Google Shape;328;p25"/>
          <p:cNvSpPr txBox="1"/>
          <p:nvPr/>
        </p:nvSpPr>
        <p:spPr>
          <a:xfrm>
            <a:off x="-3775" y="76200"/>
            <a:ext cx="8287800" cy="5055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800"/>
              <a:buFont typeface="Arial"/>
              <a:buNone/>
            </a:pPr>
            <a:r>
              <a:rPr b="0" i="0" lang="en" sz="2800" u="none" cap="none" strike="noStrike">
                <a:solidFill>
                  <a:srgbClr val="2D3D4A"/>
                </a:solidFill>
                <a:latin typeface="Open Sans"/>
                <a:ea typeface="Open Sans"/>
                <a:cs typeface="Open Sans"/>
                <a:sym typeface="Open Sans"/>
              </a:rPr>
              <a:t>Issue 2: Misaligned fields in Profile Settings</a:t>
            </a:r>
            <a:endParaRPr b="0" i="0" sz="2800" u="none" cap="none" strike="noStrike">
              <a:solidFill>
                <a:srgbClr val="2D3D4A"/>
              </a:solidFill>
              <a:latin typeface="Open Sans"/>
              <a:ea typeface="Open Sans"/>
              <a:cs typeface="Open Sans"/>
              <a:sym typeface="Open Sans"/>
            </a:endParaRPr>
          </a:p>
        </p:txBody>
      </p:sp>
      <p:graphicFrame>
        <p:nvGraphicFramePr>
          <p:cNvPr id="329" name="Google Shape;329;p25"/>
          <p:cNvGraphicFramePr/>
          <p:nvPr/>
        </p:nvGraphicFramePr>
        <p:xfrm>
          <a:off x="105650" y="666750"/>
          <a:ext cx="3000000" cy="3000000"/>
        </p:xfrm>
        <a:graphic>
          <a:graphicData uri="http://schemas.openxmlformats.org/drawingml/2006/table">
            <a:tbl>
              <a:tblPr>
                <a:noFill/>
                <a:tableStyleId>{6E943A0F-5956-4700-BAC9-35DB47F86FB8}</a:tableStyleId>
              </a:tblPr>
              <a:tblGrid>
                <a:gridCol w="1339350"/>
                <a:gridCol w="7571100"/>
              </a:tblGrid>
              <a:tr h="1701275">
                <a:tc>
                  <a:txBody>
                    <a:bodyPr/>
                    <a:lstStyle/>
                    <a:p>
                      <a:pPr indent="0" lvl="0" marL="0" marR="0" rtl="0" algn="l">
                        <a:lnSpc>
                          <a:spcPct val="115000"/>
                        </a:lnSpc>
                        <a:spcBef>
                          <a:spcPts val="0"/>
                        </a:spcBef>
                        <a:spcAft>
                          <a:spcPts val="0"/>
                        </a:spcAft>
                        <a:buClr>
                          <a:srgbClr val="000000"/>
                        </a:buClr>
                        <a:buSzPts val="1200"/>
                        <a:buFont typeface="Arial"/>
                        <a:buNone/>
                      </a:pPr>
                      <a:r>
                        <a:rPr b="1" lang="en" sz="1200" u="none" cap="none" strike="noStrike">
                          <a:solidFill>
                            <a:srgbClr val="2D3D4A"/>
                          </a:solidFill>
                          <a:latin typeface="Open Sans"/>
                          <a:ea typeface="Open Sans"/>
                          <a:cs typeface="Open Sans"/>
                          <a:sym typeface="Open Sans"/>
                        </a:rPr>
                        <a:t>Determine impact and criticality to prioritize issue</a:t>
                      </a:r>
                      <a:endParaRPr sz="1400" u="none" cap="none" strike="noStrike"/>
                    </a:p>
                  </a:txBody>
                  <a:tcPr marT="91425" marB="91425" marR="91425" marL="91425"/>
                </a:tc>
                <a:tc>
                  <a:txBody>
                    <a:bodyPr/>
                    <a:lstStyle/>
                    <a:p>
                      <a:pPr indent="0" lvl="0" marL="0" marR="0" rtl="0" algn="l">
                        <a:lnSpc>
                          <a:spcPct val="115000"/>
                        </a:lnSpc>
                        <a:spcBef>
                          <a:spcPts val="0"/>
                        </a:spcBef>
                        <a:spcAft>
                          <a:spcPts val="0"/>
                        </a:spcAft>
                        <a:buClr>
                          <a:srgbClr val="000000"/>
                        </a:buClr>
                        <a:buSzPts val="1200"/>
                        <a:buFont typeface="Arial"/>
                        <a:buNone/>
                      </a:pPr>
                      <a:r>
                        <a:rPr lang="en" sz="1200" u="none" cap="none" strike="noStrike">
                          <a:solidFill>
                            <a:srgbClr val="9E9E9E"/>
                          </a:solidFill>
                          <a:latin typeface="Open Sans"/>
                          <a:ea typeface="Open Sans"/>
                          <a:cs typeface="Open Sans"/>
                          <a:sym typeface="Open Sans"/>
                        </a:rPr>
                        <a:t>[</a:t>
                      </a:r>
                      <a:r>
                        <a:rPr b="1" lang="en" sz="1200" u="none" cap="none" strike="noStrike">
                          <a:solidFill>
                            <a:srgbClr val="9E9E9E"/>
                          </a:solidFill>
                          <a:latin typeface="Open Sans"/>
                          <a:ea typeface="Open Sans"/>
                          <a:cs typeface="Open Sans"/>
                          <a:sym typeface="Open Sans"/>
                        </a:rPr>
                        <a:t>Remove help text before you submit</a:t>
                      </a:r>
                      <a:r>
                        <a:rPr lang="en" sz="1200" u="none" cap="none" strike="noStrike">
                          <a:solidFill>
                            <a:srgbClr val="9E9E9E"/>
                          </a:solidFill>
                          <a:latin typeface="Open Sans"/>
                          <a:ea typeface="Open Sans"/>
                          <a:cs typeface="Open Sans"/>
                          <a:sym typeface="Open Sans"/>
                        </a:rPr>
                        <a:t>]</a:t>
                      </a:r>
                      <a:endParaRPr sz="1200" u="none" cap="none" strike="noStrike">
                        <a:solidFill>
                          <a:srgbClr val="9E9E9E"/>
                        </a:solidFill>
                        <a:latin typeface="Open Sans"/>
                        <a:ea typeface="Open Sans"/>
                        <a:cs typeface="Open Sans"/>
                        <a:sym typeface="Open Sans"/>
                      </a:endParaRPr>
                    </a:p>
                    <a:p>
                      <a:pPr indent="-304800" lvl="0" marL="457200" marR="0" rtl="0" algn="l">
                        <a:lnSpc>
                          <a:spcPct val="115000"/>
                        </a:lnSpc>
                        <a:spcBef>
                          <a:spcPts val="0"/>
                        </a:spcBef>
                        <a:spcAft>
                          <a:spcPts val="0"/>
                        </a:spcAft>
                        <a:buClr>
                          <a:srgbClr val="9E9E9E"/>
                        </a:buClr>
                        <a:buSzPts val="1200"/>
                        <a:buFont typeface="Open Sans"/>
                        <a:buChar char="●"/>
                      </a:pPr>
                      <a:r>
                        <a:rPr lang="en" sz="1200" u="none" cap="none" strike="noStrike">
                          <a:solidFill>
                            <a:srgbClr val="9E9E9E"/>
                          </a:solidFill>
                          <a:latin typeface="Open Sans"/>
                          <a:ea typeface="Open Sans"/>
                          <a:cs typeface="Open Sans"/>
                          <a:sym typeface="Open Sans"/>
                        </a:rPr>
                        <a:t>Limit to 3 bullets and list the various inputs or steps you took to analyze issues</a:t>
                      </a:r>
                      <a:endParaRPr sz="1200" u="none" cap="none" strike="noStrike">
                        <a:solidFill>
                          <a:srgbClr val="9E9E9E"/>
                        </a:solidFill>
                        <a:latin typeface="Open Sans"/>
                        <a:ea typeface="Open Sans"/>
                        <a:cs typeface="Open Sans"/>
                        <a:sym typeface="Open Sans"/>
                      </a:endParaRPr>
                    </a:p>
                    <a:p>
                      <a:pPr indent="-304800" lvl="0" marL="457200" marR="0" rtl="0" algn="l">
                        <a:lnSpc>
                          <a:spcPct val="115000"/>
                        </a:lnSpc>
                        <a:spcBef>
                          <a:spcPts val="0"/>
                        </a:spcBef>
                        <a:spcAft>
                          <a:spcPts val="0"/>
                        </a:spcAft>
                        <a:buClr>
                          <a:srgbClr val="9E9E9E"/>
                        </a:buClr>
                        <a:buSzPts val="1200"/>
                        <a:buFont typeface="Open Sans"/>
                        <a:buChar char="●"/>
                      </a:pPr>
                      <a:r>
                        <a:rPr lang="en" sz="1200" u="none" cap="none" strike="noStrike">
                          <a:solidFill>
                            <a:srgbClr val="9E9E9E"/>
                          </a:solidFill>
                          <a:latin typeface="Open Sans"/>
                          <a:ea typeface="Open Sans"/>
                          <a:cs typeface="Open Sans"/>
                          <a:sym typeface="Open Sans"/>
                        </a:rPr>
                        <a:t>Identify issue priority and support rationale in 1 sentence</a:t>
                      </a:r>
                      <a:endParaRPr sz="1200" u="none" cap="none" strike="noStrike">
                        <a:solidFill>
                          <a:srgbClr val="9E9E9E"/>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200"/>
                        <a:buFont typeface="Arial"/>
                        <a:buNone/>
                      </a:pPr>
                      <a:r>
                        <a:t/>
                      </a:r>
                      <a:endParaRPr sz="1200" u="none" cap="none" strike="noStrike">
                        <a:solidFill>
                          <a:srgbClr val="2D3D4A"/>
                        </a:solidFill>
                        <a:latin typeface="Open Sans"/>
                        <a:ea typeface="Open Sans"/>
                        <a:cs typeface="Open Sans"/>
                        <a:sym typeface="Open Sans"/>
                      </a:endParaRPr>
                    </a:p>
                    <a:p>
                      <a:pPr indent="0" lvl="0" marL="914400" marR="0" rtl="0" algn="l">
                        <a:lnSpc>
                          <a:spcPct val="115000"/>
                        </a:lnSpc>
                        <a:spcBef>
                          <a:spcPts val="0"/>
                        </a:spcBef>
                        <a:spcAft>
                          <a:spcPts val="0"/>
                        </a:spcAft>
                        <a:buClr>
                          <a:srgbClr val="000000"/>
                        </a:buClr>
                        <a:buSzPts val="1200"/>
                        <a:buFont typeface="Arial"/>
                        <a:buNone/>
                      </a:pPr>
                      <a:r>
                        <a:t/>
                      </a:r>
                      <a:endParaRPr sz="1200" u="none" cap="none" strike="noStrike">
                        <a:solidFill>
                          <a:srgbClr val="9E9E9E"/>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200"/>
                        <a:buFont typeface="Arial"/>
                        <a:buNone/>
                      </a:pPr>
                      <a:r>
                        <a:t/>
                      </a:r>
                      <a:endParaRPr sz="1200" u="none" cap="none" strike="noStrike">
                        <a:solidFill>
                          <a:srgbClr val="9E9E9E"/>
                        </a:solidFill>
                        <a:latin typeface="Open Sans"/>
                        <a:ea typeface="Open Sans"/>
                        <a:cs typeface="Open Sans"/>
                        <a:sym typeface="Open Sans"/>
                      </a:endParaRPr>
                    </a:p>
                  </a:txBody>
                  <a:tcPr marT="91425" marB="91425" marR="91425" marL="91425"/>
                </a:tc>
              </a:tr>
              <a:tr h="2246950">
                <a:tc>
                  <a:txBody>
                    <a:bodyPr/>
                    <a:lstStyle/>
                    <a:p>
                      <a:pPr indent="0" lvl="0" marL="0" marR="0" rtl="0" algn="l">
                        <a:lnSpc>
                          <a:spcPct val="115000"/>
                        </a:lnSpc>
                        <a:spcBef>
                          <a:spcPts val="0"/>
                        </a:spcBef>
                        <a:spcAft>
                          <a:spcPts val="0"/>
                        </a:spcAft>
                        <a:buClr>
                          <a:srgbClr val="000000"/>
                        </a:buClr>
                        <a:buSzPts val="1200"/>
                        <a:buFont typeface="Arial"/>
                        <a:buNone/>
                      </a:pPr>
                      <a:r>
                        <a:rPr b="1" lang="en" sz="1200" u="none" cap="none" strike="noStrike">
                          <a:solidFill>
                            <a:srgbClr val="2D3D4A"/>
                          </a:solidFill>
                          <a:latin typeface="Open Sans"/>
                          <a:ea typeface="Open Sans"/>
                          <a:cs typeface="Open Sans"/>
                          <a:sym typeface="Open Sans"/>
                        </a:rPr>
                        <a:t>Next Steps </a:t>
                      </a:r>
                      <a:endParaRPr b="1" sz="1200" u="none" cap="none" strike="noStrike">
                        <a:solidFill>
                          <a:srgbClr val="2D3D4A"/>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200"/>
                        <a:buFont typeface="Arial"/>
                        <a:buNone/>
                      </a:pPr>
                      <a:r>
                        <a:rPr lang="en" sz="1200" u="none" cap="none" strike="noStrike">
                          <a:solidFill>
                            <a:srgbClr val="2D3D4A"/>
                          </a:solidFill>
                          <a:latin typeface="Open Sans"/>
                          <a:ea typeface="Open Sans"/>
                          <a:cs typeface="Open Sans"/>
                          <a:sym typeface="Open Sans"/>
                        </a:rPr>
                        <a:t>use ticketing tool (JIRA), and  communication channel (Slack)</a:t>
                      </a:r>
                      <a:endParaRPr sz="1200" u="none" cap="none" strike="noStrike">
                        <a:solidFill>
                          <a:srgbClr val="2D3D4A"/>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400"/>
                        <a:buFont typeface="Arial"/>
                        <a:buNone/>
                      </a:pPr>
                      <a:r>
                        <a:t/>
                      </a:r>
                      <a:endParaRPr sz="1400" u="none" cap="none" strike="noStrike"/>
                    </a:p>
                  </a:txBody>
                  <a:tcPr marT="91425" marB="91425" marR="91425" marL="91425"/>
                </a:tc>
                <a:tc>
                  <a:txBody>
                    <a:bodyPr/>
                    <a:lstStyle/>
                    <a:p>
                      <a:pPr indent="0" lvl="0" marL="0" marR="0" rtl="0" algn="l">
                        <a:lnSpc>
                          <a:spcPct val="115000"/>
                        </a:lnSpc>
                        <a:spcBef>
                          <a:spcPts val="0"/>
                        </a:spcBef>
                        <a:spcAft>
                          <a:spcPts val="0"/>
                        </a:spcAft>
                        <a:buClr>
                          <a:srgbClr val="000000"/>
                        </a:buClr>
                        <a:buSzPts val="1200"/>
                        <a:buFont typeface="Arial"/>
                        <a:buNone/>
                      </a:pPr>
                      <a:r>
                        <a:rPr lang="en" sz="1200" u="none" cap="none" strike="noStrike">
                          <a:solidFill>
                            <a:srgbClr val="9E9E9E"/>
                          </a:solidFill>
                          <a:latin typeface="Open Sans"/>
                          <a:ea typeface="Open Sans"/>
                          <a:cs typeface="Open Sans"/>
                          <a:sym typeface="Open Sans"/>
                        </a:rPr>
                        <a:t>[</a:t>
                      </a:r>
                      <a:r>
                        <a:rPr b="1" lang="en" sz="1200" u="none" cap="none" strike="noStrike">
                          <a:solidFill>
                            <a:srgbClr val="9E9E9E"/>
                          </a:solidFill>
                          <a:latin typeface="Open Sans"/>
                          <a:ea typeface="Open Sans"/>
                          <a:cs typeface="Open Sans"/>
                          <a:sym typeface="Open Sans"/>
                        </a:rPr>
                        <a:t>Remove help text before you submit</a:t>
                      </a:r>
                      <a:r>
                        <a:rPr lang="en" sz="1200" u="none" cap="none" strike="noStrike">
                          <a:solidFill>
                            <a:srgbClr val="9E9E9E"/>
                          </a:solidFill>
                          <a:latin typeface="Open Sans"/>
                          <a:ea typeface="Open Sans"/>
                          <a:cs typeface="Open Sans"/>
                          <a:sym typeface="Open Sans"/>
                        </a:rPr>
                        <a:t>] List upto 3 activities that you would carry out as a PM to based on the priority you decided in the previous step</a:t>
                      </a:r>
                      <a:endParaRPr sz="1200" u="none" cap="none" strike="noStrike">
                        <a:solidFill>
                          <a:srgbClr val="9E9E9E"/>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200"/>
                        <a:buFont typeface="Arial"/>
                        <a:buNone/>
                      </a:pPr>
                      <a:r>
                        <a:t/>
                      </a:r>
                      <a:endParaRPr sz="1200" u="none" cap="none" strike="noStrike">
                        <a:solidFill>
                          <a:srgbClr val="2D3D4A"/>
                        </a:solidFill>
                        <a:latin typeface="Open Sans"/>
                        <a:ea typeface="Open Sans"/>
                        <a:cs typeface="Open Sans"/>
                        <a:sym typeface="Open Sans"/>
                      </a:endParaRPr>
                    </a:p>
                  </a:txBody>
                  <a:tcPr marT="91425" marB="91425" marR="91425" marL="91425"/>
                </a:tc>
              </a:tr>
            </a:tbl>
          </a:graphicData>
        </a:graphic>
      </p:graphicFrame>
    </p:spTree>
  </p:cSld>
  <p:clrMapOvr>
    <a:masterClrMapping/>
  </p:clrMapOvr>
  <p:transition>
    <p:fade thruBlk="1"/>
  </p:transition>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3" name="Shape 333"/>
        <p:cNvGrpSpPr/>
        <p:nvPr/>
      </p:nvGrpSpPr>
      <p:grpSpPr>
        <a:xfrm>
          <a:off x="0" y="0"/>
          <a:ext cx="0" cy="0"/>
          <a:chOff x="0" y="0"/>
          <a:chExt cx="0" cy="0"/>
        </a:xfrm>
      </p:grpSpPr>
      <p:sp>
        <p:nvSpPr>
          <p:cNvPr id="334" name="Google Shape;334;p26"/>
          <p:cNvSpPr txBox="1"/>
          <p:nvPr>
            <p:ph idx="1" type="body"/>
          </p:nvPr>
        </p:nvSpPr>
        <p:spPr>
          <a:xfrm>
            <a:off x="228600" y="609451"/>
            <a:ext cx="8229600" cy="309600"/>
          </a:xfrm>
          <a:prstGeom prst="rect">
            <a:avLst/>
          </a:prstGeom>
          <a:noFill/>
          <a:ln>
            <a:noFill/>
          </a:ln>
        </p:spPr>
        <p:txBody>
          <a:bodyPr anchorCtr="0" anchor="t" bIns="34275" lIns="34275" spcFirstLastPara="1" rIns="34275" wrap="square" tIns="34275">
            <a:noAutofit/>
          </a:bodyPr>
          <a:lstStyle/>
          <a:p>
            <a:pPr indent="0" lvl="0" marL="0" rtl="0" algn="l">
              <a:lnSpc>
                <a:spcPct val="115000"/>
              </a:lnSpc>
              <a:spcBef>
                <a:spcPts val="0"/>
              </a:spcBef>
              <a:spcAft>
                <a:spcPts val="0"/>
              </a:spcAft>
              <a:buSzPts val="500"/>
              <a:buNone/>
            </a:pPr>
            <a:r>
              <a:rPr lang="en" sz="1200"/>
              <a:t>Use the information below to understand what is expected and use the next slide to share your answers</a:t>
            </a:r>
            <a:endParaRPr/>
          </a:p>
        </p:txBody>
      </p:sp>
      <p:sp>
        <p:nvSpPr>
          <p:cNvPr id="335" name="Google Shape;335;p26"/>
          <p:cNvSpPr txBox="1"/>
          <p:nvPr>
            <p:ph idx="2" type="body"/>
          </p:nvPr>
        </p:nvSpPr>
        <p:spPr>
          <a:xfrm>
            <a:off x="457200" y="4914900"/>
            <a:ext cx="3957600" cy="114300"/>
          </a:xfrm>
          <a:prstGeom prst="rect">
            <a:avLst/>
          </a:prstGeom>
          <a:noFill/>
          <a:ln>
            <a:noFill/>
          </a:ln>
        </p:spPr>
        <p:txBody>
          <a:bodyPr anchorCtr="0" anchor="t" bIns="34275" lIns="34275" spcFirstLastPara="1" rIns="34275" wrap="square" tIns="34275">
            <a:noAutofit/>
          </a:bodyPr>
          <a:lstStyle/>
          <a:p>
            <a:pPr indent="0" lvl="0" marL="0" rtl="0" algn="l">
              <a:lnSpc>
                <a:spcPct val="100000"/>
              </a:lnSpc>
              <a:spcBef>
                <a:spcPts val="0"/>
              </a:spcBef>
              <a:spcAft>
                <a:spcPts val="0"/>
              </a:spcAft>
              <a:buSzPts val="500"/>
              <a:buNone/>
            </a:pPr>
            <a:r>
              <a:t/>
            </a:r>
            <a:endParaRPr/>
          </a:p>
        </p:txBody>
      </p:sp>
      <p:sp>
        <p:nvSpPr>
          <p:cNvPr id="336" name="Google Shape;336;p26"/>
          <p:cNvSpPr txBox="1"/>
          <p:nvPr>
            <p:ph type="title"/>
          </p:nvPr>
        </p:nvSpPr>
        <p:spPr>
          <a:xfrm>
            <a:off x="228600" y="0"/>
            <a:ext cx="8229600" cy="457200"/>
          </a:xfrm>
          <a:prstGeom prst="rect">
            <a:avLst/>
          </a:prstGeom>
          <a:noFill/>
          <a:ln>
            <a:noFill/>
          </a:ln>
        </p:spPr>
        <p:txBody>
          <a:bodyPr anchorCtr="0" anchor="t" bIns="34275" lIns="34275" spcFirstLastPara="1" rIns="34275" wrap="square" tIns="34275">
            <a:noAutofit/>
          </a:bodyPr>
          <a:lstStyle/>
          <a:p>
            <a:pPr indent="0" lvl="0" marL="0" rtl="0" algn="l">
              <a:lnSpc>
                <a:spcPct val="100000"/>
              </a:lnSpc>
              <a:spcBef>
                <a:spcPts val="0"/>
              </a:spcBef>
              <a:spcAft>
                <a:spcPts val="0"/>
              </a:spcAft>
              <a:buSzPts val="500"/>
              <a:buNone/>
            </a:pPr>
            <a:r>
              <a:rPr lang="en" sz="2800"/>
              <a:t>Email from Customer Service Manager </a:t>
            </a:r>
            <a:endParaRPr sz="2800"/>
          </a:p>
        </p:txBody>
      </p:sp>
      <p:sp>
        <p:nvSpPr>
          <p:cNvPr id="337" name="Google Shape;337;p26"/>
          <p:cNvSpPr txBox="1"/>
          <p:nvPr>
            <p:ph idx="3" type="body"/>
          </p:nvPr>
        </p:nvSpPr>
        <p:spPr>
          <a:xfrm>
            <a:off x="199575" y="919050"/>
            <a:ext cx="8567400" cy="3455400"/>
          </a:xfrm>
          <a:prstGeom prst="rect">
            <a:avLst/>
          </a:prstGeom>
          <a:noFill/>
          <a:ln>
            <a:noFill/>
          </a:ln>
        </p:spPr>
        <p:txBody>
          <a:bodyPr anchorCtr="0" anchor="t" bIns="34275" lIns="34275" spcFirstLastPara="1" rIns="34275" wrap="square" tIns="34275">
            <a:noAutofit/>
          </a:bodyPr>
          <a:lstStyle/>
          <a:p>
            <a:pPr indent="0" lvl="0" marL="0" rtl="0" algn="l">
              <a:lnSpc>
                <a:spcPct val="115000"/>
              </a:lnSpc>
              <a:spcBef>
                <a:spcPts val="0"/>
              </a:spcBef>
              <a:spcAft>
                <a:spcPts val="0"/>
              </a:spcAft>
              <a:buSzPts val="1400"/>
              <a:buNone/>
            </a:pPr>
            <a:r>
              <a:rPr b="1" lang="en" sz="1200">
                <a:solidFill>
                  <a:srgbClr val="2D3D4A"/>
                </a:solidFill>
              </a:rPr>
              <a:t>Sprint Progress </a:t>
            </a:r>
            <a:endParaRPr b="1" sz="1200">
              <a:solidFill>
                <a:srgbClr val="2D3D4A"/>
              </a:solidFill>
            </a:endParaRPr>
          </a:p>
          <a:p>
            <a:pPr indent="0" lvl="0" marL="0" rtl="0" algn="l">
              <a:lnSpc>
                <a:spcPct val="115000"/>
              </a:lnSpc>
              <a:spcBef>
                <a:spcPts val="0"/>
              </a:spcBef>
              <a:spcAft>
                <a:spcPts val="0"/>
              </a:spcAft>
              <a:buSzPts val="1400"/>
              <a:buNone/>
            </a:pPr>
            <a:r>
              <a:rPr lang="en" sz="1200">
                <a:solidFill>
                  <a:srgbClr val="2D3D4A"/>
                </a:solidFill>
              </a:rPr>
              <a:t> You are 3 days into the 2 week sprint and issue has been reported from production in the last 5 days</a:t>
            </a:r>
            <a:endParaRPr sz="1200">
              <a:solidFill>
                <a:srgbClr val="2D3D4A"/>
              </a:solidFill>
            </a:endParaRPr>
          </a:p>
          <a:p>
            <a:pPr indent="0" lvl="0" marL="0" rtl="0" algn="l">
              <a:lnSpc>
                <a:spcPct val="115000"/>
              </a:lnSpc>
              <a:spcBef>
                <a:spcPts val="0"/>
              </a:spcBef>
              <a:spcAft>
                <a:spcPts val="0"/>
              </a:spcAft>
              <a:buSzPts val="1400"/>
              <a:buNone/>
            </a:pPr>
            <a:r>
              <a:t/>
            </a:r>
            <a:endParaRPr b="1" sz="1200">
              <a:solidFill>
                <a:srgbClr val="2D3D4A"/>
              </a:solidFill>
            </a:endParaRPr>
          </a:p>
          <a:p>
            <a:pPr indent="0" lvl="0" marL="0" rtl="0" algn="l">
              <a:lnSpc>
                <a:spcPct val="115000"/>
              </a:lnSpc>
              <a:spcBef>
                <a:spcPts val="0"/>
              </a:spcBef>
              <a:spcAft>
                <a:spcPts val="0"/>
              </a:spcAft>
              <a:buSzPts val="1400"/>
              <a:buNone/>
            </a:pPr>
            <a:r>
              <a:rPr b="1" lang="en" sz="1200">
                <a:solidFill>
                  <a:srgbClr val="2D3D4A"/>
                </a:solidFill>
              </a:rPr>
              <a:t>Email Thread</a:t>
            </a:r>
            <a:endParaRPr b="1" sz="1200">
              <a:solidFill>
                <a:srgbClr val="2D3D4A"/>
              </a:solidFill>
            </a:endParaRPr>
          </a:p>
          <a:p>
            <a:pPr indent="0" lvl="0" marL="0" rtl="0" algn="l">
              <a:lnSpc>
                <a:spcPct val="115000"/>
              </a:lnSpc>
              <a:spcBef>
                <a:spcPts val="0"/>
              </a:spcBef>
              <a:spcAft>
                <a:spcPts val="0"/>
              </a:spcAft>
              <a:buSzPts val="1400"/>
              <a:buNone/>
            </a:pPr>
            <a:r>
              <a:rPr lang="en" sz="1200">
                <a:solidFill>
                  <a:srgbClr val="2D3D4A"/>
                </a:solidFill>
              </a:rPr>
              <a:t>Our internal tool’s “send email with reset password link” is not working. We are able to trigger the email (containing the link to reset password), however users are complaining that they are not receiving the email from us. We noticed that the email is being received by users after 12 hours of being triggered from our internal tool. This is frustrating them and has increased the incoming call volume.  Can you look into why the  email (containing the link reset password) is being delivered so late ASAP?</a:t>
            </a:r>
            <a:endParaRPr sz="1200">
              <a:solidFill>
                <a:srgbClr val="2D3D4A"/>
              </a:solidFill>
            </a:endParaRPr>
          </a:p>
          <a:p>
            <a:pPr indent="0" lvl="0" marL="0" rtl="0" algn="l">
              <a:lnSpc>
                <a:spcPct val="115000"/>
              </a:lnSpc>
              <a:spcBef>
                <a:spcPts val="0"/>
              </a:spcBef>
              <a:spcAft>
                <a:spcPts val="0"/>
              </a:spcAft>
              <a:buSzPts val="1400"/>
              <a:buNone/>
            </a:pPr>
            <a:r>
              <a:t/>
            </a:r>
            <a:endParaRPr b="1" sz="1200">
              <a:solidFill>
                <a:srgbClr val="2D3D4A"/>
              </a:solidFill>
            </a:endParaRPr>
          </a:p>
          <a:p>
            <a:pPr indent="0" lvl="0" marL="0" rtl="0" algn="l">
              <a:lnSpc>
                <a:spcPct val="115000"/>
              </a:lnSpc>
              <a:spcBef>
                <a:spcPts val="0"/>
              </a:spcBef>
              <a:spcAft>
                <a:spcPts val="0"/>
              </a:spcAft>
              <a:buSzPts val="1400"/>
              <a:buNone/>
            </a:pPr>
            <a:r>
              <a:rPr b="1" lang="en" sz="1200"/>
              <a:t>Additional Details</a:t>
            </a:r>
            <a:r>
              <a:rPr b="1" lang="en" sz="1200">
                <a:solidFill>
                  <a:srgbClr val="2D3D4A"/>
                </a:solidFill>
              </a:rPr>
              <a:t> </a:t>
            </a:r>
            <a:endParaRPr b="1" sz="1200">
              <a:solidFill>
                <a:srgbClr val="2D3D4A"/>
              </a:solidFill>
            </a:endParaRPr>
          </a:p>
          <a:p>
            <a:pPr indent="-304800" lvl="0" marL="457200" rtl="0" algn="l">
              <a:lnSpc>
                <a:spcPct val="115000"/>
              </a:lnSpc>
              <a:spcBef>
                <a:spcPts val="0"/>
              </a:spcBef>
              <a:spcAft>
                <a:spcPts val="0"/>
              </a:spcAft>
              <a:buClr>
                <a:srgbClr val="2D3D4A"/>
              </a:buClr>
              <a:buSzPts val="1200"/>
              <a:buChar char="●"/>
            </a:pPr>
            <a:r>
              <a:rPr lang="en" sz="1200">
                <a:solidFill>
                  <a:srgbClr val="2D3D4A"/>
                </a:solidFill>
              </a:rPr>
              <a:t>20% of users that are unable to log due to incorrect password reach out to customer service team, where they trigger the email with the link to reset password using internal tool. </a:t>
            </a:r>
            <a:endParaRPr sz="1200">
              <a:solidFill>
                <a:srgbClr val="2D3D4A"/>
              </a:solidFill>
            </a:endParaRPr>
          </a:p>
          <a:p>
            <a:pPr indent="-304800" lvl="0" marL="457200" rtl="0" algn="l">
              <a:lnSpc>
                <a:spcPct val="115000"/>
              </a:lnSpc>
              <a:spcBef>
                <a:spcPts val="0"/>
              </a:spcBef>
              <a:spcAft>
                <a:spcPts val="0"/>
              </a:spcAft>
              <a:buClr>
                <a:srgbClr val="2D3D4A"/>
              </a:buClr>
              <a:buSzPts val="1200"/>
              <a:buChar char="●"/>
            </a:pPr>
            <a:r>
              <a:rPr lang="en" sz="1200">
                <a:solidFill>
                  <a:srgbClr val="2D3D4A"/>
                </a:solidFill>
              </a:rPr>
              <a:t>From previous engineering discussions, you believe the same email with link to reset password is triggered when a user requests a password reset email from the product directly.</a:t>
            </a:r>
            <a:endParaRPr sz="1200">
              <a:solidFill>
                <a:srgbClr val="2D3D4A"/>
              </a:solidFill>
            </a:endParaRPr>
          </a:p>
          <a:p>
            <a:pPr indent="-304800" lvl="0" marL="457200" rtl="0" algn="l">
              <a:lnSpc>
                <a:spcPct val="115000"/>
              </a:lnSpc>
              <a:spcBef>
                <a:spcPts val="0"/>
              </a:spcBef>
              <a:spcAft>
                <a:spcPts val="0"/>
              </a:spcAft>
              <a:buClr>
                <a:srgbClr val="2D3D4A"/>
              </a:buClr>
              <a:buSzPts val="1200"/>
              <a:buChar char="●"/>
            </a:pPr>
            <a:r>
              <a:rPr lang="en" sz="1200">
                <a:solidFill>
                  <a:srgbClr val="2D3D4A"/>
                </a:solidFill>
              </a:rPr>
              <a:t>On an average, 7% of daily total users that are unable to log into the product request this email,</a:t>
            </a:r>
            <a:endParaRPr b="1" sz="1200">
              <a:solidFill>
                <a:srgbClr val="2D3D4A"/>
              </a:solidFill>
            </a:endParaRPr>
          </a:p>
        </p:txBody>
      </p:sp>
      <p:pic>
        <p:nvPicPr>
          <p:cNvPr id="338" name="Google Shape;338;p26"/>
          <p:cNvPicPr preferRelativeResize="0"/>
          <p:nvPr/>
        </p:nvPicPr>
        <p:blipFill rotWithShape="1">
          <a:blip r:embed="rId3">
            <a:alphaModFix/>
          </a:blip>
          <a:srcRect b="11823" l="18073" r="14486" t="20988"/>
          <a:stretch/>
        </p:blipFill>
        <p:spPr>
          <a:xfrm>
            <a:off x="3189777" y="4382693"/>
            <a:ext cx="2588100" cy="644579"/>
          </a:xfrm>
          <a:prstGeom prst="rect">
            <a:avLst/>
          </a:prstGeom>
          <a:noFill/>
          <a:ln>
            <a:noFill/>
          </a:ln>
        </p:spPr>
      </p:pic>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2" name="Shape 342"/>
        <p:cNvGrpSpPr/>
        <p:nvPr/>
      </p:nvGrpSpPr>
      <p:grpSpPr>
        <a:xfrm>
          <a:off x="0" y="0"/>
          <a:ext cx="0" cy="0"/>
          <a:chOff x="0" y="0"/>
          <a:chExt cx="0" cy="0"/>
        </a:xfrm>
      </p:grpSpPr>
      <p:sp>
        <p:nvSpPr>
          <p:cNvPr id="343" name="Google Shape;343;p27"/>
          <p:cNvSpPr txBox="1"/>
          <p:nvPr>
            <p:ph idx="12" type="sldNum"/>
          </p:nvPr>
        </p:nvSpPr>
        <p:spPr>
          <a:xfrm>
            <a:off x="8635403" y="4914900"/>
            <a:ext cx="102900" cy="114300"/>
          </a:xfrm>
          <a:prstGeom prst="rect">
            <a:avLst/>
          </a:prstGeom>
          <a:noFill/>
          <a:ln>
            <a:noFill/>
          </a:ln>
        </p:spPr>
        <p:txBody>
          <a:bodyPr anchorCtr="0" anchor="t" bIns="0" lIns="0" spcFirstLastPara="1" rIns="0" wrap="square" tIns="0">
            <a:noAutofit/>
          </a:bodyPr>
          <a:lstStyle/>
          <a:p>
            <a:pPr indent="0" lvl="0" marL="0" rtl="0" algn="ctr">
              <a:lnSpc>
                <a:spcPct val="100000"/>
              </a:lnSpc>
              <a:spcBef>
                <a:spcPts val="0"/>
              </a:spcBef>
              <a:spcAft>
                <a:spcPts val="0"/>
              </a:spcAft>
              <a:buClr>
                <a:srgbClr val="7D97AD"/>
              </a:buClr>
              <a:buSzPts val="700"/>
              <a:buFont typeface="Open Sans"/>
              <a:buNone/>
            </a:pPr>
            <a:fld id="{00000000-1234-1234-1234-123412341234}" type="slidenum">
              <a:rPr lang="en"/>
              <a:t>‹#›</a:t>
            </a:fld>
            <a:endParaRPr>
              <a:solidFill>
                <a:srgbClr val="929292"/>
              </a:solidFill>
            </a:endParaRPr>
          </a:p>
        </p:txBody>
      </p:sp>
      <p:sp>
        <p:nvSpPr>
          <p:cNvPr id="344" name="Google Shape;344;p27"/>
          <p:cNvSpPr txBox="1"/>
          <p:nvPr>
            <p:ph idx="2" type="body"/>
          </p:nvPr>
        </p:nvSpPr>
        <p:spPr>
          <a:xfrm>
            <a:off x="457200" y="4914900"/>
            <a:ext cx="3957600" cy="114300"/>
          </a:xfrm>
          <a:prstGeom prst="rect">
            <a:avLst/>
          </a:prstGeom>
          <a:no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rgbClr val="7D97AD"/>
              </a:buClr>
              <a:buSzPts val="500"/>
              <a:buFont typeface="Open Sans"/>
              <a:buNone/>
            </a:pPr>
            <a:r>
              <a:rPr b="0" i="0" lang="en" sz="700" u="none" cap="none" strike="noStrike">
                <a:solidFill>
                  <a:srgbClr val="7D97AD"/>
                </a:solidFill>
                <a:latin typeface="Open Sans"/>
                <a:ea typeface="Open Sans"/>
                <a:cs typeface="Open Sans"/>
                <a:sym typeface="Open Sans"/>
              </a:rPr>
              <a:t>© 201</a:t>
            </a:r>
            <a:r>
              <a:rPr lang="en"/>
              <a:t>9</a:t>
            </a:r>
            <a:r>
              <a:rPr b="0" i="0" lang="en" sz="700" u="none" cap="none" strike="noStrike">
                <a:solidFill>
                  <a:srgbClr val="7D97AD"/>
                </a:solidFill>
                <a:latin typeface="Open Sans"/>
                <a:ea typeface="Open Sans"/>
                <a:cs typeface="Open Sans"/>
                <a:sym typeface="Open Sans"/>
              </a:rPr>
              <a:t> Udacity.  All rights reserved.</a:t>
            </a:r>
            <a:endParaRPr sz="500"/>
          </a:p>
        </p:txBody>
      </p:sp>
      <p:graphicFrame>
        <p:nvGraphicFramePr>
          <p:cNvPr id="345" name="Google Shape;345;p27"/>
          <p:cNvGraphicFramePr/>
          <p:nvPr/>
        </p:nvGraphicFramePr>
        <p:xfrm>
          <a:off x="146200" y="559750"/>
          <a:ext cx="3000000" cy="3000000"/>
        </p:xfrm>
        <a:graphic>
          <a:graphicData uri="http://schemas.openxmlformats.org/drawingml/2006/table">
            <a:tbl>
              <a:tblPr>
                <a:noFill/>
                <a:tableStyleId>{6E943A0F-5956-4700-BAC9-35DB47F86FB8}</a:tableStyleId>
              </a:tblPr>
              <a:tblGrid>
                <a:gridCol w="1815625"/>
                <a:gridCol w="7120950"/>
              </a:tblGrid>
              <a:tr h="1329275">
                <a:tc>
                  <a:txBody>
                    <a:bodyPr/>
                    <a:lstStyle/>
                    <a:p>
                      <a:pPr indent="0" lvl="0" marL="0" marR="0" rtl="0" algn="l">
                        <a:lnSpc>
                          <a:spcPct val="115000"/>
                        </a:lnSpc>
                        <a:spcBef>
                          <a:spcPts val="0"/>
                        </a:spcBef>
                        <a:spcAft>
                          <a:spcPts val="0"/>
                        </a:spcAft>
                        <a:buClr>
                          <a:srgbClr val="000000"/>
                        </a:buClr>
                        <a:buSzPts val="1200"/>
                        <a:buFont typeface="Arial"/>
                        <a:buNone/>
                      </a:pPr>
                      <a:r>
                        <a:rPr b="1" lang="en" sz="1200" u="none" cap="none" strike="noStrike">
                          <a:solidFill>
                            <a:srgbClr val="2D3D4A"/>
                          </a:solidFill>
                          <a:latin typeface="Open Sans"/>
                          <a:ea typeface="Open Sans"/>
                          <a:cs typeface="Open Sans"/>
                          <a:sym typeface="Open Sans"/>
                        </a:rPr>
                        <a:t>Determine impact and criticality to prioritize the issue </a:t>
                      </a:r>
                      <a:endParaRPr b="1" sz="1200" u="none" cap="none" strike="noStrike">
                        <a:solidFill>
                          <a:srgbClr val="2D3D4A"/>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200"/>
                        <a:buFont typeface="Arial"/>
                        <a:buNone/>
                      </a:pPr>
                      <a:r>
                        <a:rPr lang="en" sz="1200" u="none" cap="none" strike="noStrike">
                          <a:solidFill>
                            <a:srgbClr val="2D3D4A"/>
                          </a:solidFill>
                          <a:latin typeface="Open Sans"/>
                          <a:ea typeface="Open Sans"/>
                          <a:cs typeface="Open Sans"/>
                          <a:sym typeface="Open Sans"/>
                        </a:rPr>
                        <a:t>(1 - Critical; 2 - High; 3 - Normal; 4 - Low)</a:t>
                      </a:r>
                      <a:endParaRPr b="1" sz="1200" u="none" cap="none" strike="noStrike">
                        <a:solidFill>
                          <a:srgbClr val="2D3D4A"/>
                        </a:solidFill>
                        <a:latin typeface="Open Sans"/>
                        <a:ea typeface="Open Sans"/>
                        <a:cs typeface="Open Sans"/>
                        <a:sym typeface="Open Sans"/>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marR="0" rtl="0" algn="l">
                        <a:lnSpc>
                          <a:spcPct val="115000"/>
                        </a:lnSpc>
                        <a:spcBef>
                          <a:spcPts val="0"/>
                        </a:spcBef>
                        <a:spcAft>
                          <a:spcPts val="0"/>
                        </a:spcAft>
                        <a:buClr>
                          <a:srgbClr val="000000"/>
                        </a:buClr>
                        <a:buSzPts val="1200"/>
                        <a:buFont typeface="Arial"/>
                        <a:buNone/>
                      </a:pPr>
                      <a:r>
                        <a:rPr lang="en" sz="1200" u="none" cap="none" strike="noStrike">
                          <a:solidFill>
                            <a:srgbClr val="9E9E9E"/>
                          </a:solidFill>
                          <a:latin typeface="Open Sans"/>
                          <a:ea typeface="Open Sans"/>
                          <a:cs typeface="Open Sans"/>
                          <a:sym typeface="Open Sans"/>
                        </a:rPr>
                        <a:t>[</a:t>
                      </a:r>
                      <a:r>
                        <a:rPr b="1" lang="en" sz="1200" u="none" cap="none" strike="noStrike">
                          <a:solidFill>
                            <a:srgbClr val="9E9E9E"/>
                          </a:solidFill>
                          <a:latin typeface="Open Sans"/>
                          <a:ea typeface="Open Sans"/>
                          <a:cs typeface="Open Sans"/>
                          <a:sym typeface="Open Sans"/>
                        </a:rPr>
                        <a:t>Remove help text before you submit</a:t>
                      </a:r>
                      <a:r>
                        <a:rPr lang="en" sz="1200" u="none" cap="none" strike="noStrike">
                          <a:solidFill>
                            <a:srgbClr val="9E9E9E"/>
                          </a:solidFill>
                          <a:latin typeface="Open Sans"/>
                          <a:ea typeface="Open Sans"/>
                          <a:cs typeface="Open Sans"/>
                          <a:sym typeface="Open Sans"/>
                        </a:rPr>
                        <a:t>]</a:t>
                      </a:r>
                      <a:endParaRPr sz="1200" u="none" cap="none" strike="noStrike">
                        <a:solidFill>
                          <a:srgbClr val="9E9E9E"/>
                        </a:solidFill>
                        <a:latin typeface="Open Sans"/>
                        <a:ea typeface="Open Sans"/>
                        <a:cs typeface="Open Sans"/>
                        <a:sym typeface="Open Sans"/>
                      </a:endParaRPr>
                    </a:p>
                    <a:p>
                      <a:pPr indent="-304800" lvl="0" marL="457200" marR="0" rtl="0" algn="l">
                        <a:lnSpc>
                          <a:spcPct val="115000"/>
                        </a:lnSpc>
                        <a:spcBef>
                          <a:spcPts val="0"/>
                        </a:spcBef>
                        <a:spcAft>
                          <a:spcPts val="0"/>
                        </a:spcAft>
                        <a:buClr>
                          <a:srgbClr val="9E9E9E"/>
                        </a:buClr>
                        <a:buSzPts val="1200"/>
                        <a:buFont typeface="Open Sans"/>
                        <a:buChar char="●"/>
                      </a:pPr>
                      <a:r>
                        <a:rPr lang="en" sz="1200" u="none" cap="none" strike="noStrike">
                          <a:solidFill>
                            <a:srgbClr val="9E9E9E"/>
                          </a:solidFill>
                          <a:latin typeface="Open Sans"/>
                          <a:ea typeface="Open Sans"/>
                          <a:cs typeface="Open Sans"/>
                          <a:sym typeface="Open Sans"/>
                        </a:rPr>
                        <a:t>Limit to 3 bullets and list the various inputs or steps you took to analyze issues</a:t>
                      </a:r>
                      <a:endParaRPr sz="1200" u="none" cap="none" strike="noStrike">
                        <a:solidFill>
                          <a:srgbClr val="9E9E9E"/>
                        </a:solidFill>
                        <a:latin typeface="Open Sans"/>
                        <a:ea typeface="Open Sans"/>
                        <a:cs typeface="Open Sans"/>
                        <a:sym typeface="Open Sans"/>
                      </a:endParaRPr>
                    </a:p>
                    <a:p>
                      <a:pPr indent="-304800" lvl="0" marL="457200" marR="0" rtl="0" algn="l">
                        <a:lnSpc>
                          <a:spcPct val="115000"/>
                        </a:lnSpc>
                        <a:spcBef>
                          <a:spcPts val="0"/>
                        </a:spcBef>
                        <a:spcAft>
                          <a:spcPts val="0"/>
                        </a:spcAft>
                        <a:buClr>
                          <a:srgbClr val="9E9E9E"/>
                        </a:buClr>
                        <a:buSzPts val="1200"/>
                        <a:buFont typeface="Open Sans"/>
                        <a:buChar char="●"/>
                      </a:pPr>
                      <a:r>
                        <a:rPr lang="en" sz="1200" u="none" cap="none" strike="noStrike">
                          <a:solidFill>
                            <a:srgbClr val="9E9E9E"/>
                          </a:solidFill>
                          <a:latin typeface="Open Sans"/>
                          <a:ea typeface="Open Sans"/>
                          <a:cs typeface="Open Sans"/>
                          <a:sym typeface="Open Sans"/>
                        </a:rPr>
                        <a:t>Identify issue priority and support rationale in 1 sentence</a:t>
                      </a:r>
                      <a:endParaRPr sz="1200" u="none" cap="none" strike="noStrike">
                        <a:solidFill>
                          <a:srgbClr val="9E9E9E"/>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200"/>
                        <a:buFont typeface="Arial"/>
                        <a:buNone/>
                      </a:pPr>
                      <a:r>
                        <a:rPr lang="en" sz="1200" u="none" cap="none" strike="noStrike">
                          <a:solidFill>
                            <a:srgbClr val="9E9E9E"/>
                          </a:solidFill>
                          <a:latin typeface="Open Sans"/>
                          <a:ea typeface="Open Sans"/>
                          <a:cs typeface="Open Sans"/>
                          <a:sym typeface="Open Sans"/>
                        </a:rPr>
                        <a:t> </a:t>
                      </a:r>
                      <a:endParaRPr sz="1200" u="none" cap="none" strike="noStrike">
                        <a:solidFill>
                          <a:srgbClr val="2D3D4A"/>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200"/>
                        <a:buFont typeface="Arial"/>
                        <a:buNone/>
                      </a:pPr>
                      <a:r>
                        <a:t/>
                      </a:r>
                      <a:endParaRPr sz="1200" u="none" cap="none" strike="noStrike">
                        <a:solidFill>
                          <a:srgbClr val="9E9E9E"/>
                        </a:solidFill>
                        <a:latin typeface="Open Sans"/>
                        <a:ea typeface="Open Sans"/>
                        <a:cs typeface="Open Sans"/>
                        <a:sym typeface="Open Sans"/>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329275">
                <a:tc>
                  <a:txBody>
                    <a:bodyPr/>
                    <a:lstStyle/>
                    <a:p>
                      <a:pPr indent="0" lvl="0" marL="0" marR="0" rtl="0" algn="l">
                        <a:lnSpc>
                          <a:spcPct val="115000"/>
                        </a:lnSpc>
                        <a:spcBef>
                          <a:spcPts val="0"/>
                        </a:spcBef>
                        <a:spcAft>
                          <a:spcPts val="0"/>
                        </a:spcAft>
                        <a:buClr>
                          <a:srgbClr val="000000"/>
                        </a:buClr>
                        <a:buSzPts val="1200"/>
                        <a:buFont typeface="Arial"/>
                        <a:buNone/>
                      </a:pPr>
                      <a:r>
                        <a:rPr b="1" lang="en" sz="1200" u="none" cap="none" strike="noStrike">
                          <a:solidFill>
                            <a:srgbClr val="2D3D4A"/>
                          </a:solidFill>
                          <a:latin typeface="Open Sans"/>
                          <a:ea typeface="Open Sans"/>
                          <a:cs typeface="Open Sans"/>
                          <a:sym typeface="Open Sans"/>
                        </a:rPr>
                        <a:t>Next Steps </a:t>
                      </a:r>
                      <a:endParaRPr b="1" sz="1200" u="none" cap="none" strike="noStrike">
                        <a:solidFill>
                          <a:srgbClr val="2D3D4A"/>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200"/>
                        <a:buFont typeface="Arial"/>
                        <a:buNone/>
                      </a:pPr>
                      <a:r>
                        <a:rPr lang="en" sz="1200" u="none" cap="none" strike="noStrike">
                          <a:solidFill>
                            <a:srgbClr val="2D3D4A"/>
                          </a:solidFill>
                          <a:latin typeface="Open Sans"/>
                          <a:ea typeface="Open Sans"/>
                          <a:cs typeface="Open Sans"/>
                          <a:sym typeface="Open Sans"/>
                        </a:rPr>
                        <a:t>You would carry out typically using JIRA (ticketing tool), communication channel (Slack) </a:t>
                      </a:r>
                      <a:endParaRPr sz="1400" u="none" cap="none" strike="noStrike"/>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marR="0" rtl="0" algn="l">
                        <a:lnSpc>
                          <a:spcPct val="115000"/>
                        </a:lnSpc>
                        <a:spcBef>
                          <a:spcPts val="0"/>
                        </a:spcBef>
                        <a:spcAft>
                          <a:spcPts val="0"/>
                        </a:spcAft>
                        <a:buClr>
                          <a:srgbClr val="000000"/>
                        </a:buClr>
                        <a:buSzPts val="1200"/>
                        <a:buFont typeface="Arial"/>
                        <a:buNone/>
                      </a:pPr>
                      <a:r>
                        <a:rPr lang="en" sz="1200" u="none" cap="none" strike="noStrike">
                          <a:solidFill>
                            <a:srgbClr val="9E9E9E"/>
                          </a:solidFill>
                          <a:latin typeface="Open Sans"/>
                          <a:ea typeface="Open Sans"/>
                          <a:cs typeface="Open Sans"/>
                          <a:sym typeface="Open Sans"/>
                        </a:rPr>
                        <a:t>[</a:t>
                      </a:r>
                      <a:r>
                        <a:rPr b="1" lang="en" sz="1200" u="none" cap="none" strike="noStrike">
                          <a:solidFill>
                            <a:srgbClr val="9E9E9E"/>
                          </a:solidFill>
                          <a:latin typeface="Open Sans"/>
                          <a:ea typeface="Open Sans"/>
                          <a:cs typeface="Open Sans"/>
                          <a:sym typeface="Open Sans"/>
                        </a:rPr>
                        <a:t>Remove help text before you submit</a:t>
                      </a:r>
                      <a:r>
                        <a:rPr lang="en" sz="1200" u="none" cap="none" strike="noStrike">
                          <a:solidFill>
                            <a:srgbClr val="9E9E9E"/>
                          </a:solidFill>
                          <a:latin typeface="Open Sans"/>
                          <a:ea typeface="Open Sans"/>
                          <a:cs typeface="Open Sans"/>
                          <a:sym typeface="Open Sans"/>
                        </a:rPr>
                        <a:t>] List upto 3 activities that you would carry out as a PM to raise the visibility based on the priority you decided in the previous step</a:t>
                      </a:r>
                      <a:endParaRPr sz="1200" u="none" cap="none" strike="noStrike">
                        <a:solidFill>
                          <a:srgbClr val="9E9E9E"/>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200"/>
                        <a:buFont typeface="Arial"/>
                        <a:buNone/>
                      </a:pPr>
                      <a:r>
                        <a:t/>
                      </a:r>
                      <a:endParaRPr sz="1200" u="none" cap="none" strike="noStrike">
                        <a:solidFill>
                          <a:srgbClr val="2D3D4A"/>
                        </a:solidFill>
                        <a:latin typeface="Open Sans"/>
                        <a:ea typeface="Open Sans"/>
                        <a:cs typeface="Open Sans"/>
                        <a:sym typeface="Open Sans"/>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696600">
                <a:tc>
                  <a:txBody>
                    <a:bodyPr/>
                    <a:lstStyle/>
                    <a:p>
                      <a:pPr indent="0" lvl="0" marL="0" marR="0" rtl="0" algn="l">
                        <a:lnSpc>
                          <a:spcPct val="115000"/>
                        </a:lnSpc>
                        <a:spcBef>
                          <a:spcPts val="0"/>
                        </a:spcBef>
                        <a:spcAft>
                          <a:spcPts val="0"/>
                        </a:spcAft>
                        <a:buClr>
                          <a:srgbClr val="000000"/>
                        </a:buClr>
                        <a:buSzPts val="1200"/>
                        <a:buFont typeface="Arial"/>
                        <a:buNone/>
                      </a:pPr>
                      <a:r>
                        <a:rPr b="1" lang="en" sz="1200" u="none" cap="none" strike="noStrike">
                          <a:solidFill>
                            <a:srgbClr val="2D3D4A"/>
                          </a:solidFill>
                          <a:latin typeface="Open Sans"/>
                          <a:ea typeface="Open Sans"/>
                          <a:cs typeface="Open Sans"/>
                          <a:sym typeface="Open Sans"/>
                        </a:rPr>
                        <a:t>Sample Email Response</a:t>
                      </a:r>
                      <a:endParaRPr b="1" sz="1200" u="none" cap="none" strike="noStrike">
                        <a:solidFill>
                          <a:srgbClr val="2D3D4A"/>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200"/>
                        <a:buFont typeface="Arial"/>
                        <a:buNone/>
                      </a:pPr>
                      <a:r>
                        <a:t/>
                      </a:r>
                      <a:endParaRPr sz="1200" u="none" cap="none" strike="noStrike">
                        <a:solidFill>
                          <a:srgbClr val="2D3D4A"/>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200"/>
                        <a:buFont typeface="Arial"/>
                        <a:buNone/>
                      </a:pPr>
                      <a:r>
                        <a:t/>
                      </a:r>
                      <a:endParaRPr sz="1200" u="none" cap="none" strike="noStrike">
                        <a:solidFill>
                          <a:srgbClr val="2D3D4A"/>
                        </a:solidFill>
                        <a:latin typeface="Open Sans"/>
                        <a:ea typeface="Open Sans"/>
                        <a:cs typeface="Open Sans"/>
                        <a:sym typeface="Open Sans"/>
                      </a:endParaRPr>
                    </a:p>
                  </a:txBody>
                  <a:tcPr marT="91425" marB="91425" marR="91425" marL="91425">
                    <a:lnT cap="flat" cmpd="sng" w="9525">
                      <a:solidFill>
                        <a:srgbClr val="9E9E9E"/>
                      </a:solidFill>
                      <a:prstDash val="solid"/>
                      <a:round/>
                      <a:headEnd len="sm" w="sm" type="none"/>
                      <a:tailEnd len="sm" w="sm" type="none"/>
                    </a:lnT>
                  </a:tcPr>
                </a:tc>
                <a:tc>
                  <a:txBody>
                    <a:bodyPr/>
                    <a:lstStyle/>
                    <a:p>
                      <a:pPr indent="0" lvl="0" marL="0" marR="0" rtl="0" algn="l">
                        <a:lnSpc>
                          <a:spcPct val="115000"/>
                        </a:lnSpc>
                        <a:spcBef>
                          <a:spcPts val="0"/>
                        </a:spcBef>
                        <a:spcAft>
                          <a:spcPts val="0"/>
                        </a:spcAft>
                        <a:buClr>
                          <a:srgbClr val="000000"/>
                        </a:buClr>
                        <a:buSzPts val="1200"/>
                        <a:buFont typeface="Arial"/>
                        <a:buNone/>
                      </a:pPr>
                      <a:r>
                        <a:rPr lang="en" sz="1200" u="none" cap="none" strike="noStrike">
                          <a:solidFill>
                            <a:srgbClr val="9E9E9E"/>
                          </a:solidFill>
                          <a:latin typeface="Open Sans"/>
                          <a:ea typeface="Open Sans"/>
                          <a:cs typeface="Open Sans"/>
                          <a:sym typeface="Open Sans"/>
                        </a:rPr>
                        <a:t>[</a:t>
                      </a:r>
                      <a:r>
                        <a:rPr b="1" lang="en" sz="1200" u="none" cap="none" strike="noStrike">
                          <a:solidFill>
                            <a:srgbClr val="9E9E9E"/>
                          </a:solidFill>
                          <a:latin typeface="Open Sans"/>
                          <a:ea typeface="Open Sans"/>
                          <a:cs typeface="Open Sans"/>
                          <a:sym typeface="Open Sans"/>
                        </a:rPr>
                        <a:t>Remove help text before you submit</a:t>
                      </a:r>
                      <a:r>
                        <a:rPr lang="en" sz="1200" u="none" cap="none" strike="noStrike">
                          <a:solidFill>
                            <a:srgbClr val="9E9E9E"/>
                          </a:solidFill>
                          <a:latin typeface="Open Sans"/>
                          <a:ea typeface="Open Sans"/>
                          <a:cs typeface="Open Sans"/>
                          <a:sym typeface="Open Sans"/>
                        </a:rPr>
                        <a:t>] Share your email response conveying the assessment and the next steps taken</a:t>
                      </a:r>
                      <a:endParaRPr sz="1200" u="none" cap="none" strike="noStrike">
                        <a:solidFill>
                          <a:srgbClr val="9E9E9E"/>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200"/>
                        <a:buFont typeface="Arial"/>
                        <a:buNone/>
                      </a:pPr>
                      <a:r>
                        <a:rPr lang="en" sz="1200" u="none" cap="none" strike="noStrike">
                          <a:solidFill>
                            <a:srgbClr val="9E9E9E"/>
                          </a:solidFill>
                          <a:latin typeface="Open Sans"/>
                          <a:ea typeface="Open Sans"/>
                          <a:cs typeface="Open Sans"/>
                          <a:sym typeface="Open Sans"/>
                        </a:rPr>
                        <a:t>💡Keep your response focused and succinct (upto 6 lines)</a:t>
                      </a:r>
                      <a:endParaRPr sz="1200" u="none" cap="none" strike="noStrike">
                        <a:solidFill>
                          <a:srgbClr val="9E9E9E"/>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200"/>
                        <a:buFont typeface="Arial"/>
                        <a:buNone/>
                      </a:pPr>
                      <a:r>
                        <a:t/>
                      </a:r>
                      <a:endParaRPr sz="1200" u="none" cap="none" strike="noStrike">
                        <a:solidFill>
                          <a:srgbClr val="2D3D4A"/>
                        </a:solidFill>
                        <a:latin typeface="Open Sans"/>
                        <a:ea typeface="Open Sans"/>
                        <a:cs typeface="Open Sans"/>
                        <a:sym typeface="Open Sans"/>
                      </a:endParaRPr>
                    </a:p>
                  </a:txBody>
                  <a:tcPr marT="91425" marB="91425" marR="91425" marL="91425">
                    <a:lnT cap="flat" cmpd="sng" w="9525">
                      <a:solidFill>
                        <a:srgbClr val="9E9E9E"/>
                      </a:solidFill>
                      <a:prstDash val="solid"/>
                      <a:round/>
                      <a:headEnd len="sm" w="sm" type="none"/>
                      <a:tailEnd len="sm" w="sm" type="none"/>
                    </a:lnT>
                  </a:tcPr>
                </a:tc>
              </a:tr>
            </a:tbl>
          </a:graphicData>
        </a:graphic>
      </p:graphicFrame>
      <p:sp>
        <p:nvSpPr>
          <p:cNvPr id="346" name="Google Shape;346;p27"/>
          <p:cNvSpPr txBox="1"/>
          <p:nvPr/>
        </p:nvSpPr>
        <p:spPr>
          <a:xfrm>
            <a:off x="76200" y="0"/>
            <a:ext cx="9046800" cy="593700"/>
          </a:xfrm>
          <a:prstGeom prst="rect">
            <a:avLst/>
          </a:prstGeom>
          <a:no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rgbClr val="000000"/>
              </a:buClr>
              <a:buSzPts val="2800"/>
              <a:buFont typeface="Arial"/>
              <a:buNone/>
            </a:pPr>
            <a:r>
              <a:rPr b="0" i="0" lang="en" sz="2800" u="none" cap="none" strike="noStrike">
                <a:solidFill>
                  <a:srgbClr val="2D3D4A"/>
                </a:solidFill>
                <a:latin typeface="Open Sans"/>
                <a:ea typeface="Open Sans"/>
                <a:cs typeface="Open Sans"/>
                <a:sym typeface="Open Sans"/>
              </a:rPr>
              <a:t>Respond to Customer Service Manager’s Email </a:t>
            </a:r>
            <a:endParaRPr b="0" i="0" sz="2800" u="none" cap="none" strike="noStrike">
              <a:solidFill>
                <a:srgbClr val="2D3D4A"/>
              </a:solidFill>
              <a:latin typeface="Open Sans"/>
              <a:ea typeface="Open Sans"/>
              <a:cs typeface="Open Sans"/>
              <a:sym typeface="Open Sans"/>
            </a:endParaRPr>
          </a:p>
        </p:txBody>
      </p:sp>
    </p:spTree>
  </p:cSld>
  <p:clrMapOvr>
    <a:masterClrMapping/>
  </p:clrMapOvr>
  <p:transition>
    <p:fade thruBlk="1"/>
  </p:transition>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0" name="Shape 350"/>
        <p:cNvGrpSpPr/>
        <p:nvPr/>
      </p:nvGrpSpPr>
      <p:grpSpPr>
        <a:xfrm>
          <a:off x="0" y="0"/>
          <a:ext cx="0" cy="0"/>
          <a:chOff x="0" y="0"/>
          <a:chExt cx="0" cy="0"/>
        </a:xfrm>
      </p:grpSpPr>
      <p:sp>
        <p:nvSpPr>
          <p:cNvPr id="351" name="Google Shape;351;p28"/>
          <p:cNvSpPr txBox="1"/>
          <p:nvPr>
            <p:ph type="title"/>
          </p:nvPr>
        </p:nvSpPr>
        <p:spPr>
          <a:xfrm>
            <a:off x="457200" y="1295400"/>
            <a:ext cx="8229600" cy="1390800"/>
          </a:xfrm>
          <a:prstGeom prst="rect">
            <a:avLst/>
          </a:prstGeom>
          <a:noFill/>
          <a:ln>
            <a:noFill/>
          </a:ln>
        </p:spPr>
        <p:txBody>
          <a:bodyPr anchorCtr="0" anchor="b" bIns="0" lIns="0" spcFirstLastPara="1" rIns="0" wrap="square" tIns="0">
            <a:noAutofit/>
          </a:bodyPr>
          <a:lstStyle/>
          <a:p>
            <a:pPr indent="0" lvl="0" marL="0" rtl="0" algn="l">
              <a:lnSpc>
                <a:spcPct val="120000"/>
              </a:lnSpc>
              <a:spcBef>
                <a:spcPts val="0"/>
              </a:spcBef>
              <a:spcAft>
                <a:spcPts val="0"/>
              </a:spcAft>
              <a:buClr>
                <a:srgbClr val="FFFFFF"/>
              </a:buClr>
              <a:buSzPts val="500"/>
              <a:buFont typeface="Open Sans"/>
              <a:buNone/>
            </a:pPr>
            <a:r>
              <a:rPr lang="en"/>
              <a:t>Handle Potentially Difficult Situations</a:t>
            </a:r>
            <a:endParaRPr sz="500"/>
          </a:p>
        </p:txBody>
      </p:sp>
      <p:sp>
        <p:nvSpPr>
          <p:cNvPr id="352" name="Google Shape;352;p28"/>
          <p:cNvSpPr txBox="1"/>
          <p:nvPr>
            <p:ph idx="4294967295" type="body"/>
          </p:nvPr>
        </p:nvSpPr>
        <p:spPr>
          <a:xfrm>
            <a:off x="457200" y="4914900"/>
            <a:ext cx="3957600" cy="114300"/>
          </a:xfrm>
          <a:prstGeom prst="rect">
            <a:avLst/>
          </a:prstGeom>
          <a:no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rgbClr val="7D97AD"/>
              </a:buClr>
              <a:buSzPts val="500"/>
              <a:buFont typeface="Open Sans"/>
              <a:buNone/>
            </a:pPr>
            <a:r>
              <a:rPr b="0" i="0" lang="en" sz="700" u="none" cap="none" strike="noStrike">
                <a:solidFill>
                  <a:srgbClr val="7D97AD"/>
                </a:solidFill>
                <a:latin typeface="Open Sans"/>
                <a:ea typeface="Open Sans"/>
                <a:cs typeface="Open Sans"/>
                <a:sym typeface="Open Sans"/>
              </a:rPr>
              <a:t>© 201</a:t>
            </a:r>
            <a:r>
              <a:rPr lang="en"/>
              <a:t>9</a:t>
            </a:r>
            <a:r>
              <a:rPr b="0" i="0" lang="en" sz="700" u="none" cap="none" strike="noStrike">
                <a:solidFill>
                  <a:srgbClr val="7D97AD"/>
                </a:solidFill>
                <a:latin typeface="Open Sans"/>
                <a:ea typeface="Open Sans"/>
                <a:cs typeface="Open Sans"/>
                <a:sym typeface="Open Sans"/>
              </a:rPr>
              <a:t> Udacity.  All rights reserved.</a:t>
            </a:r>
            <a:endParaRPr sz="500"/>
          </a:p>
        </p:txBody>
      </p:sp>
      <p:sp>
        <p:nvSpPr>
          <p:cNvPr id="353" name="Google Shape;353;p28"/>
          <p:cNvSpPr txBox="1"/>
          <p:nvPr>
            <p:ph idx="1" type="body"/>
          </p:nvPr>
        </p:nvSpPr>
        <p:spPr>
          <a:xfrm>
            <a:off x="457200" y="2633663"/>
            <a:ext cx="8229600" cy="1390800"/>
          </a:xfrm>
          <a:prstGeom prst="rect">
            <a:avLst/>
          </a:prstGeom>
          <a:noFill/>
          <a:ln>
            <a:noFill/>
          </a:ln>
        </p:spPr>
        <p:txBody>
          <a:bodyPr anchorCtr="0" anchor="t" bIns="34275" lIns="34275" spcFirstLastPara="1" rIns="34275" wrap="square" tIns="34275">
            <a:noAutofit/>
          </a:bodyPr>
          <a:lstStyle/>
          <a:p>
            <a:pPr indent="0" lvl="0" marL="0" rtl="0" algn="l">
              <a:lnSpc>
                <a:spcPct val="115000"/>
              </a:lnSpc>
              <a:spcBef>
                <a:spcPts val="0"/>
              </a:spcBef>
              <a:spcAft>
                <a:spcPts val="0"/>
              </a:spcAft>
              <a:buSzPts val="500"/>
              <a:buNone/>
            </a:pPr>
            <a:r>
              <a:rPr lang="en" sz="1100">
                <a:solidFill>
                  <a:srgbClr val="FFFFFF"/>
                </a:solidFill>
              </a:rPr>
              <a:t>As a PM, you will be faced with many unexpected situations where you have to make a decision or push back while managing competing priorities from stakeholders and tackling issues that could potentially affect your product launch</a:t>
            </a:r>
            <a:endParaRPr>
              <a:solidFill>
                <a:srgbClr val="FFFFFF"/>
              </a:solidFill>
            </a:endParaRPr>
          </a:p>
        </p:txBody>
      </p:sp>
    </p:spTree>
  </p:cSld>
  <p:clrMapOvr>
    <a:masterClrMapping/>
  </p:clrMapOvr>
  <p:transition>
    <p:fade thruBlk="1"/>
  </p:transition>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7" name="Shape 357"/>
        <p:cNvGrpSpPr/>
        <p:nvPr/>
      </p:nvGrpSpPr>
      <p:grpSpPr>
        <a:xfrm>
          <a:off x="0" y="0"/>
          <a:ext cx="0" cy="0"/>
          <a:chOff x="0" y="0"/>
          <a:chExt cx="0" cy="0"/>
        </a:xfrm>
      </p:grpSpPr>
      <p:sp>
        <p:nvSpPr>
          <p:cNvPr id="358" name="Google Shape;358;p29"/>
          <p:cNvSpPr txBox="1"/>
          <p:nvPr>
            <p:ph idx="1" type="body"/>
          </p:nvPr>
        </p:nvSpPr>
        <p:spPr>
          <a:xfrm>
            <a:off x="228600" y="533251"/>
            <a:ext cx="8229600" cy="309600"/>
          </a:xfrm>
          <a:prstGeom prst="rect">
            <a:avLst/>
          </a:prstGeom>
          <a:noFill/>
          <a:ln>
            <a:noFill/>
          </a:ln>
        </p:spPr>
        <p:txBody>
          <a:bodyPr anchorCtr="0" anchor="t" bIns="34275" lIns="34275" spcFirstLastPara="1" rIns="34275" wrap="square" tIns="34275">
            <a:noAutofit/>
          </a:bodyPr>
          <a:lstStyle/>
          <a:p>
            <a:pPr indent="0" lvl="0" marL="0" rtl="0" algn="l">
              <a:lnSpc>
                <a:spcPct val="115000"/>
              </a:lnSpc>
              <a:spcBef>
                <a:spcPts val="0"/>
              </a:spcBef>
              <a:spcAft>
                <a:spcPts val="0"/>
              </a:spcAft>
              <a:buSzPts val="500"/>
              <a:buNone/>
            </a:pPr>
            <a:r>
              <a:rPr lang="en" sz="1200"/>
              <a:t>Use the information below to understand what is expected and use the next slide to share your answers</a:t>
            </a:r>
            <a:endParaRPr/>
          </a:p>
        </p:txBody>
      </p:sp>
      <p:sp>
        <p:nvSpPr>
          <p:cNvPr id="359" name="Google Shape;359;p29"/>
          <p:cNvSpPr txBox="1"/>
          <p:nvPr>
            <p:ph idx="2" type="body"/>
          </p:nvPr>
        </p:nvSpPr>
        <p:spPr>
          <a:xfrm>
            <a:off x="457200" y="4914900"/>
            <a:ext cx="3957600" cy="114300"/>
          </a:xfrm>
          <a:prstGeom prst="rect">
            <a:avLst/>
          </a:prstGeom>
          <a:noFill/>
          <a:ln>
            <a:noFill/>
          </a:ln>
        </p:spPr>
        <p:txBody>
          <a:bodyPr anchorCtr="0" anchor="t" bIns="34275" lIns="34275" spcFirstLastPara="1" rIns="34275" wrap="square" tIns="34275">
            <a:noAutofit/>
          </a:bodyPr>
          <a:lstStyle/>
          <a:p>
            <a:pPr indent="0" lvl="0" marL="0" rtl="0" algn="l">
              <a:lnSpc>
                <a:spcPct val="100000"/>
              </a:lnSpc>
              <a:spcBef>
                <a:spcPts val="0"/>
              </a:spcBef>
              <a:spcAft>
                <a:spcPts val="0"/>
              </a:spcAft>
              <a:buSzPts val="500"/>
              <a:buNone/>
            </a:pPr>
            <a:r>
              <a:t/>
            </a:r>
            <a:endParaRPr/>
          </a:p>
        </p:txBody>
      </p:sp>
      <p:sp>
        <p:nvSpPr>
          <p:cNvPr id="360" name="Google Shape;360;p29"/>
          <p:cNvSpPr txBox="1"/>
          <p:nvPr>
            <p:ph idx="3" type="body"/>
          </p:nvPr>
        </p:nvSpPr>
        <p:spPr>
          <a:xfrm>
            <a:off x="199575" y="766650"/>
            <a:ext cx="8567400" cy="3455400"/>
          </a:xfrm>
          <a:prstGeom prst="rect">
            <a:avLst/>
          </a:prstGeom>
          <a:noFill/>
          <a:ln>
            <a:noFill/>
          </a:ln>
        </p:spPr>
        <p:txBody>
          <a:bodyPr anchorCtr="0" anchor="t" bIns="34275" lIns="34275" spcFirstLastPara="1" rIns="34275" wrap="square" tIns="34275">
            <a:noAutofit/>
          </a:bodyPr>
          <a:lstStyle/>
          <a:p>
            <a:pPr indent="0" lvl="0" marL="0" rtl="0" algn="l">
              <a:lnSpc>
                <a:spcPct val="115000"/>
              </a:lnSpc>
              <a:spcBef>
                <a:spcPts val="0"/>
              </a:spcBef>
              <a:spcAft>
                <a:spcPts val="0"/>
              </a:spcAft>
              <a:buSzPts val="1400"/>
              <a:buNone/>
            </a:pPr>
            <a:r>
              <a:t/>
            </a:r>
            <a:endParaRPr b="1" sz="1200">
              <a:solidFill>
                <a:srgbClr val="2D3D4A"/>
              </a:solidFill>
            </a:endParaRPr>
          </a:p>
          <a:p>
            <a:pPr indent="0" lvl="0" marL="0" rtl="0" algn="l">
              <a:lnSpc>
                <a:spcPct val="115000"/>
              </a:lnSpc>
              <a:spcBef>
                <a:spcPts val="0"/>
              </a:spcBef>
              <a:spcAft>
                <a:spcPts val="0"/>
              </a:spcAft>
              <a:buSzPts val="1400"/>
              <a:buNone/>
            </a:pPr>
            <a:r>
              <a:rPr b="1" lang="en" sz="1200">
                <a:solidFill>
                  <a:srgbClr val="2D3D4A"/>
                </a:solidFill>
              </a:rPr>
              <a:t>Sprint Progress </a:t>
            </a:r>
            <a:endParaRPr b="1" sz="1200">
              <a:solidFill>
                <a:srgbClr val="2D3D4A"/>
              </a:solidFill>
            </a:endParaRPr>
          </a:p>
          <a:p>
            <a:pPr indent="0" lvl="0" marL="0" rtl="0" algn="l">
              <a:lnSpc>
                <a:spcPct val="115000"/>
              </a:lnSpc>
              <a:spcBef>
                <a:spcPts val="0"/>
              </a:spcBef>
              <a:spcAft>
                <a:spcPts val="0"/>
              </a:spcAft>
              <a:buSzPts val="1400"/>
              <a:buNone/>
            </a:pPr>
            <a:r>
              <a:rPr lang="en" sz="1200">
                <a:solidFill>
                  <a:srgbClr val="2D3D4A"/>
                </a:solidFill>
              </a:rPr>
              <a:t> You are 7 days into the 2 week sprint</a:t>
            </a:r>
            <a:endParaRPr sz="1200">
              <a:solidFill>
                <a:srgbClr val="2D3D4A"/>
              </a:solidFill>
            </a:endParaRPr>
          </a:p>
          <a:p>
            <a:pPr indent="0" lvl="0" marL="0" rtl="0" algn="l">
              <a:lnSpc>
                <a:spcPct val="115000"/>
              </a:lnSpc>
              <a:spcBef>
                <a:spcPts val="0"/>
              </a:spcBef>
              <a:spcAft>
                <a:spcPts val="0"/>
              </a:spcAft>
              <a:buSzPts val="1400"/>
              <a:buNone/>
            </a:pPr>
            <a:r>
              <a:t/>
            </a:r>
            <a:endParaRPr b="1" sz="1200">
              <a:solidFill>
                <a:srgbClr val="2D3D4A"/>
              </a:solidFill>
            </a:endParaRPr>
          </a:p>
          <a:p>
            <a:pPr indent="0" lvl="0" marL="0" rtl="0" algn="l">
              <a:lnSpc>
                <a:spcPct val="115000"/>
              </a:lnSpc>
              <a:spcBef>
                <a:spcPts val="0"/>
              </a:spcBef>
              <a:spcAft>
                <a:spcPts val="0"/>
              </a:spcAft>
              <a:buSzPts val="1400"/>
              <a:buNone/>
            </a:pPr>
            <a:r>
              <a:rPr b="1" lang="en" sz="1200">
                <a:solidFill>
                  <a:srgbClr val="2D3D4A"/>
                </a:solidFill>
              </a:rPr>
              <a:t>Request Details</a:t>
            </a:r>
            <a:endParaRPr b="1" sz="1200">
              <a:solidFill>
                <a:srgbClr val="2D3D4A"/>
              </a:solidFill>
            </a:endParaRPr>
          </a:p>
          <a:p>
            <a:pPr indent="0" lvl="0" marL="0" rtl="0" algn="l">
              <a:lnSpc>
                <a:spcPct val="115000"/>
              </a:lnSpc>
              <a:spcBef>
                <a:spcPts val="0"/>
              </a:spcBef>
              <a:spcAft>
                <a:spcPts val="0"/>
              </a:spcAft>
              <a:buSzPts val="1400"/>
              <a:buNone/>
            </a:pPr>
            <a:r>
              <a:rPr lang="en" sz="1200">
                <a:solidFill>
                  <a:srgbClr val="2D3D4A"/>
                </a:solidFill>
              </a:rPr>
              <a:t>Your startup CEO or division GM is excited about your product’s future potential (for exercise sake, assume it is the product feature you have chosen to build for the project) and wants to demo it to their stakeholders in 2 days. </a:t>
            </a:r>
            <a:endParaRPr sz="1200">
              <a:solidFill>
                <a:srgbClr val="2D3D4A"/>
              </a:solidFill>
            </a:endParaRPr>
          </a:p>
          <a:p>
            <a:pPr indent="0" lvl="0" marL="0" rtl="0" algn="l">
              <a:lnSpc>
                <a:spcPct val="115000"/>
              </a:lnSpc>
              <a:spcBef>
                <a:spcPts val="0"/>
              </a:spcBef>
              <a:spcAft>
                <a:spcPts val="0"/>
              </a:spcAft>
              <a:buSzPts val="1400"/>
              <a:buNone/>
            </a:pPr>
            <a:r>
              <a:rPr lang="en" sz="1200">
                <a:solidFill>
                  <a:srgbClr val="2D3D4A"/>
                </a:solidFill>
              </a:rPr>
              <a:t>You have received an email asking for test account and QA environment details to login and demo during their meeting. </a:t>
            </a:r>
            <a:endParaRPr sz="1200">
              <a:solidFill>
                <a:srgbClr val="2D3D4A"/>
              </a:solidFill>
            </a:endParaRPr>
          </a:p>
          <a:p>
            <a:pPr indent="0" lvl="0" marL="0" rtl="0" algn="l">
              <a:lnSpc>
                <a:spcPct val="115000"/>
              </a:lnSpc>
              <a:spcBef>
                <a:spcPts val="0"/>
              </a:spcBef>
              <a:spcAft>
                <a:spcPts val="0"/>
              </a:spcAft>
              <a:buSzPts val="1400"/>
              <a:buNone/>
            </a:pPr>
            <a:r>
              <a:t/>
            </a:r>
            <a:endParaRPr sz="1200">
              <a:solidFill>
                <a:srgbClr val="2D3D4A"/>
              </a:solidFill>
            </a:endParaRPr>
          </a:p>
          <a:p>
            <a:pPr indent="0" lvl="0" marL="0" rtl="0" algn="l">
              <a:lnSpc>
                <a:spcPct val="115000"/>
              </a:lnSpc>
              <a:spcBef>
                <a:spcPts val="0"/>
              </a:spcBef>
              <a:spcAft>
                <a:spcPts val="0"/>
              </a:spcAft>
              <a:buSzPts val="1400"/>
              <a:buNone/>
            </a:pPr>
            <a:r>
              <a:rPr b="1" lang="en" sz="1200"/>
              <a:t>Additional Details</a:t>
            </a:r>
            <a:endParaRPr b="1" sz="1200">
              <a:solidFill>
                <a:srgbClr val="2D3D4A"/>
              </a:solidFill>
            </a:endParaRPr>
          </a:p>
          <a:p>
            <a:pPr indent="-304800" lvl="0" marL="457200" rtl="0" algn="l">
              <a:lnSpc>
                <a:spcPct val="115000"/>
              </a:lnSpc>
              <a:spcBef>
                <a:spcPts val="0"/>
              </a:spcBef>
              <a:spcAft>
                <a:spcPts val="0"/>
              </a:spcAft>
              <a:buClr>
                <a:srgbClr val="2D3D4A"/>
              </a:buClr>
              <a:buSzPts val="1200"/>
              <a:buChar char="•"/>
            </a:pPr>
            <a:r>
              <a:rPr lang="en" sz="1200">
                <a:solidFill>
                  <a:srgbClr val="2D3D4A"/>
                </a:solidFill>
              </a:rPr>
              <a:t>The product feature is 65% functionality complete and not fully stable yet since it is still being tested</a:t>
            </a:r>
            <a:endParaRPr sz="1200">
              <a:solidFill>
                <a:srgbClr val="2D3D4A"/>
              </a:solidFill>
            </a:endParaRPr>
          </a:p>
          <a:p>
            <a:pPr indent="-304800" lvl="0" marL="457200" rtl="0" algn="l">
              <a:lnSpc>
                <a:spcPct val="115000"/>
              </a:lnSpc>
              <a:spcBef>
                <a:spcPts val="0"/>
              </a:spcBef>
              <a:spcAft>
                <a:spcPts val="0"/>
              </a:spcAft>
              <a:buClr>
                <a:srgbClr val="2D3D4A"/>
              </a:buClr>
              <a:buSzPts val="1200"/>
              <a:buChar char="•"/>
            </a:pPr>
            <a:r>
              <a:rPr lang="en" sz="1200">
                <a:solidFill>
                  <a:srgbClr val="2D3D4A"/>
                </a:solidFill>
              </a:rPr>
              <a:t>Your development team is deploying changes to the QA environment frequently to verify the completed tickets and bug fixes</a:t>
            </a:r>
            <a:endParaRPr sz="1200">
              <a:solidFill>
                <a:srgbClr val="2D3D4A"/>
              </a:solidFill>
            </a:endParaRPr>
          </a:p>
          <a:p>
            <a:pPr indent="-304800" lvl="0" marL="457200" rtl="0" algn="l">
              <a:lnSpc>
                <a:spcPct val="115000"/>
              </a:lnSpc>
              <a:spcBef>
                <a:spcPts val="0"/>
              </a:spcBef>
              <a:spcAft>
                <a:spcPts val="0"/>
              </a:spcAft>
              <a:buClr>
                <a:srgbClr val="2D3D4A"/>
              </a:buClr>
              <a:buSzPts val="1200"/>
              <a:buChar char="•"/>
            </a:pPr>
            <a:r>
              <a:rPr lang="en" sz="1200">
                <a:solidFill>
                  <a:srgbClr val="2D3D4A"/>
                </a:solidFill>
              </a:rPr>
              <a:t>The typical procedure involves having a staging environment where fully tested,stable and functional features are deployed </a:t>
            </a:r>
            <a:endParaRPr sz="1200">
              <a:solidFill>
                <a:srgbClr val="2D3D4A"/>
              </a:solidFill>
            </a:endParaRPr>
          </a:p>
          <a:p>
            <a:pPr indent="0" lvl="0" marL="0" rtl="0" algn="l">
              <a:lnSpc>
                <a:spcPct val="115000"/>
              </a:lnSpc>
              <a:spcBef>
                <a:spcPts val="0"/>
              </a:spcBef>
              <a:spcAft>
                <a:spcPts val="0"/>
              </a:spcAft>
              <a:buSzPts val="1400"/>
              <a:buNone/>
            </a:pPr>
            <a:r>
              <a:t/>
            </a:r>
            <a:endParaRPr b="1" sz="1200">
              <a:solidFill>
                <a:srgbClr val="2D3D4A"/>
              </a:solidFill>
            </a:endParaRPr>
          </a:p>
          <a:p>
            <a:pPr indent="0" lvl="0" marL="0" rtl="0" algn="l">
              <a:lnSpc>
                <a:spcPct val="115000"/>
              </a:lnSpc>
              <a:spcBef>
                <a:spcPts val="0"/>
              </a:spcBef>
              <a:spcAft>
                <a:spcPts val="0"/>
              </a:spcAft>
              <a:buSzPts val="1400"/>
              <a:buNone/>
            </a:pPr>
            <a:r>
              <a:t/>
            </a:r>
            <a:endParaRPr b="1" sz="1200">
              <a:solidFill>
                <a:srgbClr val="2D3D4A"/>
              </a:solidFill>
            </a:endParaRPr>
          </a:p>
        </p:txBody>
      </p:sp>
      <p:sp>
        <p:nvSpPr>
          <p:cNvPr id="361" name="Google Shape;361;p29"/>
          <p:cNvSpPr txBox="1"/>
          <p:nvPr>
            <p:ph type="title"/>
          </p:nvPr>
        </p:nvSpPr>
        <p:spPr>
          <a:xfrm>
            <a:off x="381000" y="0"/>
            <a:ext cx="8229600" cy="533400"/>
          </a:xfrm>
          <a:prstGeom prst="rect">
            <a:avLst/>
          </a:prstGeom>
          <a:no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rgbClr val="2D3D4A"/>
              </a:buClr>
              <a:buSzPts val="500"/>
              <a:buFont typeface="Open Sans"/>
              <a:buNone/>
            </a:pPr>
            <a:r>
              <a:rPr lang="en" sz="2800"/>
              <a:t>A request from CEO or GM via email</a:t>
            </a:r>
            <a:endParaRPr sz="2800"/>
          </a:p>
        </p:txBody>
      </p:sp>
      <p:pic>
        <p:nvPicPr>
          <p:cNvPr id="362" name="Google Shape;362;p29"/>
          <p:cNvPicPr preferRelativeResize="0"/>
          <p:nvPr/>
        </p:nvPicPr>
        <p:blipFill rotWithShape="1">
          <a:blip r:embed="rId3">
            <a:alphaModFix/>
          </a:blip>
          <a:srcRect b="11823" l="18073" r="14486" t="20988"/>
          <a:stretch/>
        </p:blipFill>
        <p:spPr>
          <a:xfrm>
            <a:off x="3265977" y="4306493"/>
            <a:ext cx="2588100" cy="644579"/>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2" name="Shape 142"/>
        <p:cNvGrpSpPr/>
        <p:nvPr/>
      </p:nvGrpSpPr>
      <p:grpSpPr>
        <a:xfrm>
          <a:off x="0" y="0"/>
          <a:ext cx="0" cy="0"/>
          <a:chOff x="0" y="0"/>
          <a:chExt cx="0" cy="0"/>
        </a:xfrm>
      </p:grpSpPr>
      <p:sp>
        <p:nvSpPr>
          <p:cNvPr id="143" name="Google Shape;143;p3"/>
          <p:cNvSpPr txBox="1"/>
          <p:nvPr>
            <p:ph type="title"/>
          </p:nvPr>
        </p:nvSpPr>
        <p:spPr>
          <a:xfrm>
            <a:off x="457200" y="1295400"/>
            <a:ext cx="8229600" cy="1390800"/>
          </a:xfrm>
          <a:prstGeom prst="rect">
            <a:avLst/>
          </a:prstGeom>
          <a:noFill/>
          <a:ln>
            <a:noFill/>
          </a:ln>
        </p:spPr>
        <p:txBody>
          <a:bodyPr anchorCtr="0" anchor="b" bIns="34275" lIns="34275" spcFirstLastPara="1" rIns="34275" wrap="square" tIns="34275">
            <a:noAutofit/>
          </a:bodyPr>
          <a:lstStyle/>
          <a:p>
            <a:pPr indent="0" lvl="0" marL="0" rtl="0" algn="l">
              <a:lnSpc>
                <a:spcPct val="120000"/>
              </a:lnSpc>
              <a:spcBef>
                <a:spcPts val="0"/>
              </a:spcBef>
              <a:spcAft>
                <a:spcPts val="0"/>
              </a:spcAft>
              <a:buSzPts val="500"/>
              <a:buNone/>
            </a:pPr>
            <a:r>
              <a:rPr lang="en" sz="4200"/>
              <a:t>Getting Started</a:t>
            </a:r>
            <a:endParaRPr sz="4200"/>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6" name="Shape 366"/>
        <p:cNvGrpSpPr/>
        <p:nvPr/>
      </p:nvGrpSpPr>
      <p:grpSpPr>
        <a:xfrm>
          <a:off x="0" y="0"/>
          <a:ext cx="0" cy="0"/>
          <a:chOff x="0" y="0"/>
          <a:chExt cx="0" cy="0"/>
        </a:xfrm>
      </p:grpSpPr>
      <p:sp>
        <p:nvSpPr>
          <p:cNvPr id="367" name="Google Shape;367;p30"/>
          <p:cNvSpPr txBox="1"/>
          <p:nvPr>
            <p:ph idx="2" type="body"/>
          </p:nvPr>
        </p:nvSpPr>
        <p:spPr>
          <a:xfrm>
            <a:off x="457200" y="4914900"/>
            <a:ext cx="3957600" cy="114300"/>
          </a:xfrm>
          <a:prstGeom prst="rect">
            <a:avLst/>
          </a:prstGeom>
          <a:no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rgbClr val="7D97AD"/>
              </a:buClr>
              <a:buSzPts val="500"/>
              <a:buFont typeface="Open Sans"/>
              <a:buNone/>
            </a:pPr>
            <a:r>
              <a:rPr b="0" i="0" lang="en" sz="700" u="none" cap="none" strike="noStrike">
                <a:solidFill>
                  <a:srgbClr val="7D97AD"/>
                </a:solidFill>
                <a:latin typeface="Open Sans"/>
                <a:ea typeface="Open Sans"/>
                <a:cs typeface="Open Sans"/>
                <a:sym typeface="Open Sans"/>
              </a:rPr>
              <a:t>© 201</a:t>
            </a:r>
            <a:r>
              <a:rPr lang="en"/>
              <a:t>9</a:t>
            </a:r>
            <a:r>
              <a:rPr b="0" i="0" lang="en" sz="700" u="none" cap="none" strike="noStrike">
                <a:solidFill>
                  <a:srgbClr val="7D97AD"/>
                </a:solidFill>
                <a:latin typeface="Open Sans"/>
                <a:ea typeface="Open Sans"/>
                <a:cs typeface="Open Sans"/>
                <a:sym typeface="Open Sans"/>
              </a:rPr>
              <a:t> Udacity.  All rights reserved.</a:t>
            </a:r>
            <a:endParaRPr sz="500"/>
          </a:p>
        </p:txBody>
      </p:sp>
      <p:sp>
        <p:nvSpPr>
          <p:cNvPr id="368" name="Google Shape;368;p30"/>
          <p:cNvSpPr txBox="1"/>
          <p:nvPr>
            <p:ph type="title"/>
          </p:nvPr>
        </p:nvSpPr>
        <p:spPr>
          <a:xfrm>
            <a:off x="457200" y="76200"/>
            <a:ext cx="8229600" cy="595200"/>
          </a:xfrm>
          <a:prstGeom prst="rect">
            <a:avLst/>
          </a:prstGeom>
          <a:no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rgbClr val="2D3D4A"/>
              </a:buClr>
              <a:buSzPts val="500"/>
              <a:buFont typeface="Open Sans"/>
              <a:buNone/>
            </a:pPr>
            <a:r>
              <a:rPr lang="en" sz="2800"/>
              <a:t>Respond to CEO or GM’s request via email</a:t>
            </a:r>
            <a:endParaRPr sz="2800"/>
          </a:p>
        </p:txBody>
      </p:sp>
      <p:sp>
        <p:nvSpPr>
          <p:cNvPr id="369" name="Google Shape;369;p30"/>
          <p:cNvSpPr txBox="1"/>
          <p:nvPr>
            <p:ph idx="12" type="sldNum"/>
          </p:nvPr>
        </p:nvSpPr>
        <p:spPr>
          <a:xfrm>
            <a:off x="8635403" y="4914900"/>
            <a:ext cx="102900" cy="114300"/>
          </a:xfrm>
          <a:prstGeom prst="rect">
            <a:avLst/>
          </a:prstGeom>
          <a:noFill/>
          <a:ln>
            <a:noFill/>
          </a:ln>
        </p:spPr>
        <p:txBody>
          <a:bodyPr anchorCtr="0" anchor="t" bIns="0" lIns="0" spcFirstLastPara="1" rIns="0" wrap="square" tIns="0">
            <a:noAutofit/>
          </a:bodyPr>
          <a:lstStyle/>
          <a:p>
            <a:pPr indent="0" lvl="0" marL="0" rtl="0" algn="ctr">
              <a:lnSpc>
                <a:spcPct val="100000"/>
              </a:lnSpc>
              <a:spcBef>
                <a:spcPts val="0"/>
              </a:spcBef>
              <a:spcAft>
                <a:spcPts val="0"/>
              </a:spcAft>
              <a:buClr>
                <a:srgbClr val="7D97AD"/>
              </a:buClr>
              <a:buSzPts val="700"/>
              <a:buFont typeface="Open Sans"/>
              <a:buNone/>
            </a:pPr>
            <a:fld id="{00000000-1234-1234-1234-123412341234}" type="slidenum">
              <a:rPr lang="en"/>
              <a:t>‹#›</a:t>
            </a:fld>
            <a:endParaRPr>
              <a:solidFill>
                <a:srgbClr val="929292"/>
              </a:solidFill>
            </a:endParaRPr>
          </a:p>
        </p:txBody>
      </p:sp>
      <p:graphicFrame>
        <p:nvGraphicFramePr>
          <p:cNvPr id="370" name="Google Shape;370;p30"/>
          <p:cNvGraphicFramePr/>
          <p:nvPr/>
        </p:nvGraphicFramePr>
        <p:xfrm>
          <a:off x="390075" y="671400"/>
          <a:ext cx="3000000" cy="3000000"/>
        </p:xfrm>
        <a:graphic>
          <a:graphicData uri="http://schemas.openxmlformats.org/drawingml/2006/table">
            <a:tbl>
              <a:tblPr>
                <a:noFill/>
                <a:tableStyleId>{6E943A0F-5956-4700-BAC9-35DB47F86FB8}</a:tableStyleId>
              </a:tblPr>
              <a:tblGrid>
                <a:gridCol w="1847750"/>
                <a:gridCol w="6602300"/>
              </a:tblGrid>
              <a:tr h="1695175">
                <a:tc>
                  <a:txBody>
                    <a:bodyPr/>
                    <a:lstStyle/>
                    <a:p>
                      <a:pPr indent="0" lvl="0" marL="0" marR="0" rtl="0" algn="l">
                        <a:lnSpc>
                          <a:spcPct val="115000"/>
                        </a:lnSpc>
                        <a:spcBef>
                          <a:spcPts val="0"/>
                        </a:spcBef>
                        <a:spcAft>
                          <a:spcPts val="0"/>
                        </a:spcAft>
                        <a:buClr>
                          <a:srgbClr val="000000"/>
                        </a:buClr>
                        <a:buSzPts val="1200"/>
                        <a:buFont typeface="Arial"/>
                        <a:buNone/>
                      </a:pPr>
                      <a:r>
                        <a:rPr b="1" lang="en" sz="1200" u="none" cap="none" strike="noStrike">
                          <a:solidFill>
                            <a:srgbClr val="2D3D4A"/>
                          </a:solidFill>
                          <a:latin typeface="Open Sans"/>
                          <a:ea typeface="Open Sans"/>
                          <a:cs typeface="Open Sans"/>
                          <a:sym typeface="Open Sans"/>
                        </a:rPr>
                        <a:t>Assessment and result</a:t>
                      </a:r>
                      <a:endParaRPr b="1" sz="1200" u="none" cap="none" strike="noStrike">
                        <a:solidFill>
                          <a:srgbClr val="2D3D4A"/>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200"/>
                        <a:buFont typeface="Arial"/>
                        <a:buNone/>
                      </a:pPr>
                      <a:r>
                        <a:t/>
                      </a:r>
                      <a:endParaRPr b="1" sz="1200" u="none" cap="none" strike="noStrike">
                        <a:solidFill>
                          <a:srgbClr val="2D3D4A"/>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200"/>
                        <a:buFont typeface="Arial"/>
                        <a:buNone/>
                      </a:pPr>
                      <a:r>
                        <a:t/>
                      </a:r>
                      <a:endParaRPr sz="1200" u="none" cap="none" strike="noStrike">
                        <a:solidFill>
                          <a:srgbClr val="2D3D4A"/>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200"/>
                        <a:buFont typeface="Arial"/>
                        <a:buNone/>
                      </a:pPr>
                      <a:r>
                        <a:t/>
                      </a:r>
                      <a:endParaRPr sz="1200" u="none" cap="none" strike="noStrike">
                        <a:solidFill>
                          <a:srgbClr val="2D3D4A"/>
                        </a:solidFill>
                        <a:latin typeface="Open Sans"/>
                        <a:ea typeface="Open Sans"/>
                        <a:cs typeface="Open Sans"/>
                        <a:sym typeface="Open Sans"/>
                      </a:endParaRPr>
                    </a:p>
                  </a:txBody>
                  <a:tcPr marT="91425" marB="91425" marR="91425" marL="91425"/>
                </a:tc>
                <a:tc>
                  <a:txBody>
                    <a:bodyPr/>
                    <a:lstStyle/>
                    <a:p>
                      <a:pPr indent="0" lvl="0" marL="0" marR="0" rtl="0" algn="l">
                        <a:lnSpc>
                          <a:spcPct val="115000"/>
                        </a:lnSpc>
                        <a:spcBef>
                          <a:spcPts val="0"/>
                        </a:spcBef>
                        <a:spcAft>
                          <a:spcPts val="0"/>
                        </a:spcAft>
                        <a:buClr>
                          <a:srgbClr val="000000"/>
                        </a:buClr>
                        <a:buSzPts val="1200"/>
                        <a:buFont typeface="Arial"/>
                        <a:buNone/>
                      </a:pPr>
                      <a:r>
                        <a:rPr lang="en" sz="1200" u="none" cap="none" strike="noStrike">
                          <a:solidFill>
                            <a:srgbClr val="9E9E9E"/>
                          </a:solidFill>
                          <a:latin typeface="Open Sans"/>
                          <a:ea typeface="Open Sans"/>
                          <a:cs typeface="Open Sans"/>
                          <a:sym typeface="Open Sans"/>
                        </a:rPr>
                        <a:t>[</a:t>
                      </a:r>
                      <a:r>
                        <a:rPr b="1" lang="en" sz="1200" u="none" cap="none" strike="noStrike">
                          <a:solidFill>
                            <a:srgbClr val="9E9E9E"/>
                          </a:solidFill>
                          <a:latin typeface="Open Sans"/>
                          <a:ea typeface="Open Sans"/>
                          <a:cs typeface="Open Sans"/>
                          <a:sym typeface="Open Sans"/>
                        </a:rPr>
                        <a:t>Remove help text before you submit</a:t>
                      </a:r>
                      <a:r>
                        <a:rPr lang="en" sz="1200" u="none" cap="none" strike="noStrike">
                          <a:solidFill>
                            <a:srgbClr val="9E9E9E"/>
                          </a:solidFill>
                          <a:latin typeface="Open Sans"/>
                          <a:ea typeface="Open Sans"/>
                          <a:cs typeface="Open Sans"/>
                          <a:sym typeface="Open Sans"/>
                        </a:rPr>
                        <a:t>] Limit to 3 bullets and list the various inputs or steps you took to assess the request and determine the next steps</a:t>
                      </a:r>
                      <a:endParaRPr sz="1200" u="none" cap="none" strike="noStrike">
                        <a:solidFill>
                          <a:srgbClr val="9E9E9E"/>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200"/>
                        <a:buFont typeface="Arial"/>
                        <a:buNone/>
                      </a:pPr>
                      <a:r>
                        <a:t/>
                      </a:r>
                      <a:endParaRPr sz="1200" u="none" cap="none" strike="noStrike">
                        <a:solidFill>
                          <a:srgbClr val="2D3D4A"/>
                        </a:solidFill>
                        <a:latin typeface="Open Sans"/>
                        <a:ea typeface="Open Sans"/>
                        <a:cs typeface="Open Sans"/>
                        <a:sym typeface="Open Sans"/>
                      </a:endParaRPr>
                    </a:p>
                  </a:txBody>
                  <a:tcPr marT="91425" marB="91425" marR="91425" marL="91425"/>
                </a:tc>
              </a:tr>
              <a:tr h="2384675">
                <a:tc>
                  <a:txBody>
                    <a:bodyPr/>
                    <a:lstStyle/>
                    <a:p>
                      <a:pPr indent="0" lvl="0" marL="0" marR="0" rtl="0" algn="l">
                        <a:lnSpc>
                          <a:spcPct val="115000"/>
                        </a:lnSpc>
                        <a:spcBef>
                          <a:spcPts val="0"/>
                        </a:spcBef>
                        <a:spcAft>
                          <a:spcPts val="0"/>
                        </a:spcAft>
                        <a:buClr>
                          <a:srgbClr val="000000"/>
                        </a:buClr>
                        <a:buSzPts val="1200"/>
                        <a:buFont typeface="Arial"/>
                        <a:buNone/>
                      </a:pPr>
                      <a:r>
                        <a:rPr b="1" lang="en" sz="1200" u="none" cap="none" strike="noStrike">
                          <a:solidFill>
                            <a:srgbClr val="2D3D4A"/>
                          </a:solidFill>
                          <a:latin typeface="Open Sans"/>
                          <a:ea typeface="Open Sans"/>
                          <a:cs typeface="Open Sans"/>
                          <a:sym typeface="Open Sans"/>
                        </a:rPr>
                        <a:t>Sample Email Response</a:t>
                      </a:r>
                      <a:endParaRPr b="1" sz="1200" u="none" cap="none" strike="noStrike">
                        <a:solidFill>
                          <a:srgbClr val="2D3D4A"/>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200"/>
                        <a:buFont typeface="Arial"/>
                        <a:buNone/>
                      </a:pPr>
                      <a:r>
                        <a:t/>
                      </a:r>
                      <a:endParaRPr sz="1200" u="none" cap="none" strike="noStrike">
                        <a:solidFill>
                          <a:srgbClr val="2D3D4A"/>
                        </a:solidFill>
                        <a:latin typeface="Open Sans"/>
                        <a:ea typeface="Open Sans"/>
                        <a:cs typeface="Open Sans"/>
                        <a:sym typeface="Open Sans"/>
                      </a:endParaRPr>
                    </a:p>
                  </a:txBody>
                  <a:tcPr marT="91425" marB="91425" marR="91425" marL="91425"/>
                </a:tc>
                <a:tc>
                  <a:txBody>
                    <a:bodyPr/>
                    <a:lstStyle/>
                    <a:p>
                      <a:pPr indent="0" lvl="0" marL="0" marR="0" rtl="0" algn="l">
                        <a:lnSpc>
                          <a:spcPct val="115000"/>
                        </a:lnSpc>
                        <a:spcBef>
                          <a:spcPts val="0"/>
                        </a:spcBef>
                        <a:spcAft>
                          <a:spcPts val="0"/>
                        </a:spcAft>
                        <a:buClr>
                          <a:srgbClr val="000000"/>
                        </a:buClr>
                        <a:buSzPts val="1200"/>
                        <a:buFont typeface="Arial"/>
                        <a:buNone/>
                      </a:pPr>
                      <a:r>
                        <a:rPr lang="en" sz="1200" u="none" cap="none" strike="noStrike">
                          <a:solidFill>
                            <a:srgbClr val="9E9E9E"/>
                          </a:solidFill>
                          <a:latin typeface="Open Sans"/>
                          <a:ea typeface="Open Sans"/>
                          <a:cs typeface="Open Sans"/>
                          <a:sym typeface="Open Sans"/>
                        </a:rPr>
                        <a:t>[</a:t>
                      </a:r>
                      <a:r>
                        <a:rPr b="1" lang="en" sz="1200" u="none" cap="none" strike="noStrike">
                          <a:solidFill>
                            <a:srgbClr val="9E9E9E"/>
                          </a:solidFill>
                          <a:latin typeface="Open Sans"/>
                          <a:ea typeface="Open Sans"/>
                          <a:cs typeface="Open Sans"/>
                          <a:sym typeface="Open Sans"/>
                        </a:rPr>
                        <a:t>Remove help text before you submit</a:t>
                      </a:r>
                      <a:r>
                        <a:rPr lang="en" sz="1200" u="none" cap="none" strike="noStrike">
                          <a:solidFill>
                            <a:srgbClr val="9E9E9E"/>
                          </a:solidFill>
                          <a:latin typeface="Open Sans"/>
                          <a:ea typeface="Open Sans"/>
                          <a:cs typeface="Open Sans"/>
                          <a:sym typeface="Open Sans"/>
                        </a:rPr>
                        <a:t>] Share your email response that details out what the GM/CEO can use to demo along with any other details that you think will help</a:t>
                      </a:r>
                      <a:endParaRPr sz="1200" u="none" cap="none" strike="noStrike">
                        <a:solidFill>
                          <a:srgbClr val="9E9E9E"/>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200"/>
                        <a:buFont typeface="Arial"/>
                        <a:buNone/>
                      </a:pPr>
                      <a:r>
                        <a:rPr lang="en" sz="1200" u="none" cap="none" strike="noStrike">
                          <a:solidFill>
                            <a:srgbClr val="9E9E9E"/>
                          </a:solidFill>
                          <a:latin typeface="Open Sans"/>
                          <a:ea typeface="Open Sans"/>
                          <a:cs typeface="Open Sans"/>
                          <a:sym typeface="Open Sans"/>
                        </a:rPr>
                        <a:t>💡Keep your response focused and succinct (upto 6 lines)</a:t>
                      </a:r>
                      <a:endParaRPr sz="1200" u="none" cap="none" strike="noStrike">
                        <a:solidFill>
                          <a:srgbClr val="9E9E9E"/>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200"/>
                        <a:buFont typeface="Arial"/>
                        <a:buNone/>
                      </a:pPr>
                      <a:r>
                        <a:t/>
                      </a:r>
                      <a:endParaRPr sz="1200" u="none" cap="none" strike="noStrike">
                        <a:solidFill>
                          <a:srgbClr val="9E9E9E"/>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200"/>
                        <a:buFont typeface="Arial"/>
                        <a:buNone/>
                      </a:pPr>
                      <a:r>
                        <a:t/>
                      </a:r>
                      <a:endParaRPr sz="1200" u="none" cap="none" strike="noStrike">
                        <a:solidFill>
                          <a:srgbClr val="2D3D4A"/>
                        </a:solidFill>
                        <a:latin typeface="Open Sans"/>
                        <a:ea typeface="Open Sans"/>
                        <a:cs typeface="Open Sans"/>
                        <a:sym typeface="Open Sans"/>
                      </a:endParaRPr>
                    </a:p>
                  </a:txBody>
                  <a:tcPr marT="91425" marB="91425" marR="91425" marL="91425"/>
                </a:tc>
              </a:tr>
            </a:tbl>
          </a:graphicData>
        </a:graphic>
      </p:graphicFrame>
    </p:spTree>
  </p:cSld>
  <p:clrMapOvr>
    <a:masterClrMapping/>
  </p:clrMapOvr>
  <p:transition>
    <p:fade thruBlk="1"/>
  </p:transition>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4" name="Shape 374"/>
        <p:cNvGrpSpPr/>
        <p:nvPr/>
      </p:nvGrpSpPr>
      <p:grpSpPr>
        <a:xfrm>
          <a:off x="0" y="0"/>
          <a:ext cx="0" cy="0"/>
          <a:chOff x="0" y="0"/>
          <a:chExt cx="0" cy="0"/>
        </a:xfrm>
      </p:grpSpPr>
      <p:sp>
        <p:nvSpPr>
          <p:cNvPr id="375" name="Google Shape;375;p31"/>
          <p:cNvSpPr txBox="1"/>
          <p:nvPr>
            <p:ph idx="1" type="body"/>
          </p:nvPr>
        </p:nvSpPr>
        <p:spPr>
          <a:xfrm>
            <a:off x="228600" y="533251"/>
            <a:ext cx="8229600" cy="309600"/>
          </a:xfrm>
          <a:prstGeom prst="rect">
            <a:avLst/>
          </a:prstGeom>
          <a:no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rgbClr val="02B3E4"/>
              </a:buClr>
              <a:buSzPts val="500"/>
              <a:buFont typeface="Open Sans"/>
              <a:buNone/>
            </a:pPr>
            <a:r>
              <a:rPr lang="en" sz="1400"/>
              <a:t> </a:t>
            </a:r>
            <a:r>
              <a:rPr lang="en" sz="1200"/>
              <a:t>Use the information below to understand what is expected and use the next slide to share your answers</a:t>
            </a:r>
            <a:endParaRPr/>
          </a:p>
          <a:p>
            <a:pPr indent="0" lvl="0" marL="0" marR="0" rtl="0" algn="l">
              <a:lnSpc>
                <a:spcPct val="100000"/>
              </a:lnSpc>
              <a:spcBef>
                <a:spcPts val="0"/>
              </a:spcBef>
              <a:spcAft>
                <a:spcPts val="0"/>
              </a:spcAft>
              <a:buClr>
                <a:srgbClr val="02B3E4"/>
              </a:buClr>
              <a:buSzPts val="500"/>
              <a:buFont typeface="Open Sans"/>
              <a:buNone/>
            </a:pPr>
            <a:r>
              <a:rPr lang="en" sz="1400"/>
              <a:t> </a:t>
            </a:r>
            <a:endParaRPr sz="1200"/>
          </a:p>
        </p:txBody>
      </p:sp>
      <p:sp>
        <p:nvSpPr>
          <p:cNvPr id="376" name="Google Shape;376;p31"/>
          <p:cNvSpPr txBox="1"/>
          <p:nvPr>
            <p:ph idx="2" type="body"/>
          </p:nvPr>
        </p:nvSpPr>
        <p:spPr>
          <a:xfrm>
            <a:off x="457200" y="4914900"/>
            <a:ext cx="3957600" cy="114300"/>
          </a:xfrm>
          <a:prstGeom prst="rect">
            <a:avLst/>
          </a:prstGeom>
          <a:no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rgbClr val="7D97AD"/>
              </a:buClr>
              <a:buSzPts val="500"/>
              <a:buFont typeface="Open Sans"/>
              <a:buNone/>
            </a:pPr>
            <a:r>
              <a:rPr b="0" i="0" lang="en" sz="700" u="none" cap="none" strike="noStrike">
                <a:solidFill>
                  <a:srgbClr val="7D97AD"/>
                </a:solidFill>
                <a:latin typeface="Open Sans"/>
                <a:ea typeface="Open Sans"/>
                <a:cs typeface="Open Sans"/>
                <a:sym typeface="Open Sans"/>
              </a:rPr>
              <a:t>© 201</a:t>
            </a:r>
            <a:r>
              <a:rPr lang="en"/>
              <a:t>9</a:t>
            </a:r>
            <a:r>
              <a:rPr b="0" i="0" lang="en" sz="700" u="none" cap="none" strike="noStrike">
                <a:solidFill>
                  <a:srgbClr val="7D97AD"/>
                </a:solidFill>
                <a:latin typeface="Open Sans"/>
                <a:ea typeface="Open Sans"/>
                <a:cs typeface="Open Sans"/>
                <a:sym typeface="Open Sans"/>
              </a:rPr>
              <a:t> Udacity.  All rights reserved.</a:t>
            </a:r>
            <a:endParaRPr sz="500"/>
          </a:p>
        </p:txBody>
      </p:sp>
      <p:sp>
        <p:nvSpPr>
          <p:cNvPr id="377" name="Google Shape;377;p31"/>
          <p:cNvSpPr txBox="1"/>
          <p:nvPr>
            <p:ph type="title"/>
          </p:nvPr>
        </p:nvSpPr>
        <p:spPr>
          <a:xfrm>
            <a:off x="217725" y="0"/>
            <a:ext cx="8859300" cy="464700"/>
          </a:xfrm>
          <a:prstGeom prst="rect">
            <a:avLst/>
          </a:prstGeom>
          <a:no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rgbClr val="2D3D4A"/>
              </a:buClr>
              <a:buSzPts val="500"/>
              <a:buFont typeface="Open Sans"/>
              <a:buNone/>
            </a:pPr>
            <a:r>
              <a:rPr lang="en" sz="2800">
                <a:solidFill>
                  <a:srgbClr val="2D3D4A"/>
                </a:solidFill>
              </a:rPr>
              <a:t>Step-in and guide the scrum team at stand up</a:t>
            </a:r>
            <a:endParaRPr sz="2800">
              <a:solidFill>
                <a:srgbClr val="2D3D4A"/>
              </a:solidFill>
            </a:endParaRPr>
          </a:p>
        </p:txBody>
      </p:sp>
      <p:sp>
        <p:nvSpPr>
          <p:cNvPr id="378" name="Google Shape;378;p31"/>
          <p:cNvSpPr txBox="1"/>
          <p:nvPr>
            <p:ph idx="3" type="body"/>
          </p:nvPr>
        </p:nvSpPr>
        <p:spPr>
          <a:xfrm>
            <a:off x="304800" y="919050"/>
            <a:ext cx="8676000" cy="3655500"/>
          </a:xfrm>
          <a:prstGeom prst="rect">
            <a:avLst/>
          </a:prstGeom>
          <a:noFill/>
          <a:ln>
            <a:noFill/>
          </a:ln>
        </p:spPr>
        <p:txBody>
          <a:bodyPr anchorCtr="0" anchor="t" bIns="0" lIns="0" spcFirstLastPara="1" rIns="0" wrap="square" tIns="0">
            <a:noAutofit/>
          </a:bodyPr>
          <a:lstStyle/>
          <a:p>
            <a:pPr indent="0" lvl="0" marL="0" rtl="0" algn="l">
              <a:lnSpc>
                <a:spcPct val="115000"/>
              </a:lnSpc>
              <a:spcBef>
                <a:spcPts val="0"/>
              </a:spcBef>
              <a:spcAft>
                <a:spcPts val="0"/>
              </a:spcAft>
              <a:buSzPts val="1400"/>
              <a:buNone/>
            </a:pPr>
            <a:r>
              <a:rPr b="1" lang="en" sz="1100">
                <a:solidFill>
                  <a:srgbClr val="2D3D4A"/>
                </a:solidFill>
              </a:rPr>
              <a:t>Sprint Progress</a:t>
            </a:r>
            <a:endParaRPr b="1" sz="1100">
              <a:solidFill>
                <a:srgbClr val="2D3D4A"/>
              </a:solidFill>
            </a:endParaRPr>
          </a:p>
          <a:p>
            <a:pPr indent="0" lvl="0" marL="0" rtl="0" algn="l">
              <a:lnSpc>
                <a:spcPct val="115000"/>
              </a:lnSpc>
              <a:spcBef>
                <a:spcPts val="0"/>
              </a:spcBef>
              <a:spcAft>
                <a:spcPts val="0"/>
              </a:spcAft>
              <a:buSzPts val="1400"/>
              <a:buNone/>
            </a:pPr>
            <a:r>
              <a:rPr lang="en" sz="1100">
                <a:solidFill>
                  <a:srgbClr val="2D3D4A"/>
                </a:solidFill>
              </a:rPr>
              <a:t>You have 3 more days for the sprint to end</a:t>
            </a:r>
            <a:endParaRPr sz="1100">
              <a:solidFill>
                <a:srgbClr val="2D3D4A"/>
              </a:solidFill>
            </a:endParaRPr>
          </a:p>
          <a:p>
            <a:pPr indent="0" lvl="0" marL="0" rtl="0" algn="l">
              <a:lnSpc>
                <a:spcPct val="115000"/>
              </a:lnSpc>
              <a:spcBef>
                <a:spcPts val="0"/>
              </a:spcBef>
              <a:spcAft>
                <a:spcPts val="0"/>
              </a:spcAft>
              <a:buSzPts val="1400"/>
              <a:buNone/>
            </a:pPr>
            <a:r>
              <a:t/>
            </a:r>
            <a:endParaRPr sz="1100">
              <a:solidFill>
                <a:srgbClr val="2D3D4A"/>
              </a:solidFill>
            </a:endParaRPr>
          </a:p>
          <a:p>
            <a:pPr indent="0" lvl="0" marL="0" rtl="0" algn="l">
              <a:lnSpc>
                <a:spcPct val="115000"/>
              </a:lnSpc>
              <a:spcBef>
                <a:spcPts val="0"/>
              </a:spcBef>
              <a:spcAft>
                <a:spcPts val="0"/>
              </a:spcAft>
              <a:buSzPts val="1400"/>
              <a:buNone/>
            </a:pPr>
            <a:r>
              <a:rPr b="1" lang="en" sz="1100">
                <a:solidFill>
                  <a:srgbClr val="2D3D4A"/>
                </a:solidFill>
              </a:rPr>
              <a:t>Assumption for exercise-sake</a:t>
            </a:r>
            <a:endParaRPr b="1" sz="1100">
              <a:solidFill>
                <a:srgbClr val="2D3D4A"/>
              </a:solidFill>
            </a:endParaRPr>
          </a:p>
          <a:p>
            <a:pPr indent="0" lvl="0" marL="0" rtl="0" algn="l">
              <a:lnSpc>
                <a:spcPct val="115000"/>
              </a:lnSpc>
              <a:spcBef>
                <a:spcPts val="0"/>
              </a:spcBef>
              <a:spcAft>
                <a:spcPts val="0"/>
              </a:spcAft>
              <a:buSzPts val="1400"/>
              <a:buNone/>
            </a:pPr>
            <a:r>
              <a:rPr lang="en" sz="1100">
                <a:solidFill>
                  <a:srgbClr val="2D3D4A"/>
                </a:solidFill>
              </a:rPr>
              <a:t>User stories being referred here are related to the product feature (project you are working on)</a:t>
            </a:r>
            <a:r>
              <a:rPr lang="en" sz="1100"/>
              <a:t>. The tickets are </a:t>
            </a:r>
            <a:r>
              <a:rPr lang="en" sz="1100">
                <a:solidFill>
                  <a:srgbClr val="2D3D4A"/>
                </a:solidFill>
              </a:rPr>
              <a:t>costed and targeted to be completed by the end of this sprint to go live with the product feature</a:t>
            </a:r>
            <a:endParaRPr sz="1100">
              <a:solidFill>
                <a:srgbClr val="2D3D4A"/>
              </a:solidFill>
            </a:endParaRPr>
          </a:p>
          <a:p>
            <a:pPr indent="0" lvl="0" marL="0" rtl="0" algn="l">
              <a:lnSpc>
                <a:spcPct val="115000"/>
              </a:lnSpc>
              <a:spcBef>
                <a:spcPts val="0"/>
              </a:spcBef>
              <a:spcAft>
                <a:spcPts val="0"/>
              </a:spcAft>
              <a:buSzPts val="1400"/>
              <a:buNone/>
            </a:pPr>
            <a:r>
              <a:t/>
            </a:r>
            <a:endParaRPr b="1" sz="1100">
              <a:solidFill>
                <a:srgbClr val="2D3D4A"/>
              </a:solidFill>
            </a:endParaRPr>
          </a:p>
          <a:p>
            <a:pPr indent="0" lvl="0" marL="0" rtl="0" algn="l">
              <a:lnSpc>
                <a:spcPct val="115000"/>
              </a:lnSpc>
              <a:spcBef>
                <a:spcPts val="0"/>
              </a:spcBef>
              <a:spcAft>
                <a:spcPts val="0"/>
              </a:spcAft>
              <a:buSzPts val="1400"/>
              <a:buNone/>
            </a:pPr>
            <a:r>
              <a:rPr b="1" lang="en" sz="1100">
                <a:solidFill>
                  <a:srgbClr val="2D3D4A"/>
                </a:solidFill>
              </a:rPr>
              <a:t>Situation Details</a:t>
            </a:r>
            <a:endParaRPr b="1" sz="1100">
              <a:solidFill>
                <a:srgbClr val="2D3D4A"/>
              </a:solidFill>
            </a:endParaRPr>
          </a:p>
          <a:p>
            <a:pPr indent="0" lvl="0" marL="0" rtl="0" algn="l">
              <a:lnSpc>
                <a:spcPct val="115000"/>
              </a:lnSpc>
              <a:spcBef>
                <a:spcPts val="0"/>
              </a:spcBef>
              <a:spcAft>
                <a:spcPts val="0"/>
              </a:spcAft>
              <a:buSzPts val="1400"/>
              <a:buNone/>
            </a:pPr>
            <a:r>
              <a:rPr lang="en" sz="1100"/>
              <a:t>You are stepping in as Scrum master for the stand up today. Your back-end engineer just finished sharing their update (</a:t>
            </a:r>
            <a:r>
              <a:rPr i="1" lang="en" sz="1100"/>
              <a:t>pick up the analytics ticket, and there are no blockers</a:t>
            </a:r>
            <a:r>
              <a:rPr lang="en" sz="1100"/>
              <a:t>). Your QA team member is next in line to share their update. </a:t>
            </a:r>
            <a:r>
              <a:rPr lang="en" sz="1100">
                <a:solidFill>
                  <a:srgbClr val="2D3D4A"/>
                </a:solidFill>
              </a:rPr>
              <a:t>In JIRA</a:t>
            </a:r>
            <a:r>
              <a:rPr lang="en" sz="1100"/>
              <a:t> (</a:t>
            </a:r>
            <a:r>
              <a:rPr lang="en" sz="1100">
                <a:solidFill>
                  <a:srgbClr val="2D3D4A"/>
                </a:solidFill>
              </a:rPr>
              <a:t>ticket tracking tool)</a:t>
            </a:r>
            <a:r>
              <a:rPr lang="en" sz="1100"/>
              <a:t> you notice the following:</a:t>
            </a:r>
            <a:endParaRPr sz="1100">
              <a:solidFill>
                <a:srgbClr val="2D3D4A"/>
              </a:solidFill>
            </a:endParaRPr>
          </a:p>
          <a:p>
            <a:pPr indent="-298450" lvl="0" marL="457200" rtl="0" algn="l">
              <a:lnSpc>
                <a:spcPct val="115000"/>
              </a:lnSpc>
              <a:spcBef>
                <a:spcPts val="0"/>
              </a:spcBef>
              <a:spcAft>
                <a:spcPts val="0"/>
              </a:spcAft>
              <a:buSzPts val="1100"/>
              <a:buChar char="●"/>
            </a:pPr>
            <a:r>
              <a:rPr lang="en" sz="1100"/>
              <a:t>A </a:t>
            </a:r>
            <a:r>
              <a:rPr lang="en" sz="1100">
                <a:solidFill>
                  <a:srgbClr val="2D3D4A"/>
                </a:solidFill>
              </a:rPr>
              <a:t>user story that needs to be </a:t>
            </a:r>
            <a:r>
              <a:rPr lang="en" sz="1100"/>
              <a:t>marked as completed(‘done’)</a:t>
            </a:r>
            <a:r>
              <a:rPr lang="en" sz="1100">
                <a:solidFill>
                  <a:srgbClr val="2D3D4A"/>
                </a:solidFill>
              </a:rPr>
              <a:t> has two back-end tickets  in </a:t>
            </a:r>
            <a:r>
              <a:rPr lang="en" sz="1100"/>
              <a:t>“Code Review” status,which is </a:t>
            </a:r>
            <a:r>
              <a:rPr lang="en" sz="1100">
                <a:solidFill>
                  <a:srgbClr val="2D3D4A"/>
                </a:solidFill>
              </a:rPr>
              <a:t>assigned to </a:t>
            </a:r>
            <a:r>
              <a:rPr lang="en" sz="1100"/>
              <a:t>the back-end</a:t>
            </a:r>
            <a:r>
              <a:rPr lang="en" sz="1100">
                <a:solidFill>
                  <a:srgbClr val="2D3D4A"/>
                </a:solidFill>
              </a:rPr>
              <a:t> engineer that just shared their update. You </a:t>
            </a:r>
            <a:r>
              <a:rPr lang="en" sz="1100"/>
              <a:t>know</a:t>
            </a:r>
            <a:r>
              <a:rPr lang="en" sz="1100">
                <a:solidFill>
                  <a:srgbClr val="2D3D4A"/>
                </a:solidFill>
              </a:rPr>
              <a:t> from at</a:t>
            </a:r>
            <a:r>
              <a:rPr lang="en" sz="1100"/>
              <a:t>tending </a:t>
            </a:r>
            <a:r>
              <a:rPr lang="en" sz="1100">
                <a:solidFill>
                  <a:srgbClr val="2D3D4A"/>
                </a:solidFill>
              </a:rPr>
              <a:t>previous standups that these two tickets have been</a:t>
            </a:r>
            <a:r>
              <a:rPr lang="en" sz="1100"/>
              <a:t> </a:t>
            </a:r>
            <a:r>
              <a:rPr lang="en" sz="1100">
                <a:solidFill>
                  <a:srgbClr val="2D3D4A"/>
                </a:solidFill>
              </a:rPr>
              <a:t>in </a:t>
            </a:r>
            <a:r>
              <a:rPr lang="en" sz="1100"/>
              <a:t> ‘Code Review’ status </a:t>
            </a:r>
            <a:r>
              <a:rPr lang="en" sz="1100">
                <a:solidFill>
                  <a:srgbClr val="2D3D4A"/>
                </a:solidFill>
              </a:rPr>
              <a:t>for </a:t>
            </a:r>
            <a:r>
              <a:rPr lang="en" sz="1100"/>
              <a:t>2</a:t>
            </a:r>
            <a:r>
              <a:rPr lang="en" sz="1100">
                <a:solidFill>
                  <a:srgbClr val="2D3D4A"/>
                </a:solidFill>
              </a:rPr>
              <a:t> days now</a:t>
            </a:r>
            <a:endParaRPr sz="1100">
              <a:solidFill>
                <a:srgbClr val="2D3D4A"/>
              </a:solidFill>
            </a:endParaRPr>
          </a:p>
          <a:p>
            <a:pPr indent="-298450" lvl="1" marL="914400" rtl="0" algn="l">
              <a:lnSpc>
                <a:spcPct val="115000"/>
              </a:lnSpc>
              <a:spcBef>
                <a:spcPts val="0"/>
              </a:spcBef>
              <a:spcAft>
                <a:spcPts val="0"/>
              </a:spcAft>
              <a:buClr>
                <a:srgbClr val="2D3D4A"/>
              </a:buClr>
              <a:buSzPts val="1100"/>
              <a:buChar char="○"/>
            </a:pPr>
            <a:r>
              <a:rPr lang="en" sz="1100">
                <a:solidFill>
                  <a:srgbClr val="2D3D4A"/>
                </a:solidFill>
              </a:rPr>
              <a:t>The back-end tickets are blocking two front-end tickets (which are i</a:t>
            </a:r>
            <a:r>
              <a:rPr lang="en" sz="1100"/>
              <a:t>n</a:t>
            </a:r>
            <a:r>
              <a:rPr lang="en" sz="1100">
                <a:solidFill>
                  <a:srgbClr val="2D3D4A"/>
                </a:solidFill>
              </a:rPr>
              <a:t> </a:t>
            </a:r>
            <a:r>
              <a:rPr lang="en" sz="1100"/>
              <a:t>‘Ready to Test’ status</a:t>
            </a:r>
            <a:r>
              <a:rPr lang="en" sz="1100">
                <a:solidFill>
                  <a:srgbClr val="2D3D4A"/>
                </a:solidFill>
              </a:rPr>
              <a:t>’) from being </a:t>
            </a:r>
            <a:r>
              <a:rPr lang="en" sz="1100"/>
              <a:t>verified</a:t>
            </a:r>
            <a:r>
              <a:rPr lang="en" sz="1100">
                <a:solidFill>
                  <a:srgbClr val="2D3D4A"/>
                </a:solidFill>
              </a:rPr>
              <a:t> by QA </a:t>
            </a:r>
            <a:endParaRPr sz="1100">
              <a:solidFill>
                <a:srgbClr val="2D3D4A"/>
              </a:solidFill>
            </a:endParaRPr>
          </a:p>
          <a:p>
            <a:pPr indent="-298450" lvl="0" marL="457200" rtl="0" algn="l">
              <a:lnSpc>
                <a:spcPct val="115000"/>
              </a:lnSpc>
              <a:spcBef>
                <a:spcPts val="0"/>
              </a:spcBef>
              <a:spcAft>
                <a:spcPts val="0"/>
              </a:spcAft>
              <a:buClr>
                <a:srgbClr val="2D3D4A"/>
              </a:buClr>
              <a:buSzPts val="1100"/>
              <a:buChar char="●"/>
            </a:pPr>
            <a:r>
              <a:rPr lang="en" sz="1100"/>
              <a:t>Also, t</a:t>
            </a:r>
            <a:r>
              <a:rPr lang="en" sz="1100">
                <a:solidFill>
                  <a:srgbClr val="2D3D4A"/>
                </a:solidFill>
              </a:rPr>
              <a:t>here is one another ticket covering analytics requirements (story points =3), </a:t>
            </a:r>
            <a:r>
              <a:rPr lang="en" sz="1100"/>
              <a:t>for which </a:t>
            </a:r>
            <a:r>
              <a:rPr lang="en" sz="1100">
                <a:solidFill>
                  <a:srgbClr val="2D3D4A"/>
                </a:solidFill>
              </a:rPr>
              <a:t>development has not yet started. T</a:t>
            </a:r>
            <a:r>
              <a:rPr lang="en" sz="1100"/>
              <a:t>his is currently ‘must-have’ for the launch</a:t>
            </a:r>
            <a:r>
              <a:rPr lang="en" sz="1100">
                <a:solidFill>
                  <a:srgbClr val="2D3D4A"/>
                </a:solidFill>
              </a:rPr>
              <a:t> </a:t>
            </a:r>
            <a:r>
              <a:rPr lang="en" sz="1100"/>
              <a:t>and is</a:t>
            </a:r>
            <a:r>
              <a:rPr lang="en" sz="1100">
                <a:solidFill>
                  <a:srgbClr val="2D3D4A"/>
                </a:solidFill>
              </a:rPr>
              <a:t> expected to be completed in th</a:t>
            </a:r>
            <a:r>
              <a:rPr lang="en" sz="1100"/>
              <a:t>is</a:t>
            </a:r>
            <a:r>
              <a:rPr lang="en" sz="1100">
                <a:solidFill>
                  <a:srgbClr val="2D3D4A"/>
                </a:solidFill>
              </a:rPr>
              <a:t> sprint</a:t>
            </a:r>
            <a:r>
              <a:rPr lang="en" sz="1100"/>
              <a:t>. The ticket cannot be completed (marked as done) by end of this sprint if it is not picked up for development by the end of today, The ticket</a:t>
            </a:r>
            <a:r>
              <a:rPr lang="en" sz="1100">
                <a:solidFill>
                  <a:srgbClr val="2D3D4A"/>
                </a:solidFill>
              </a:rPr>
              <a:t> has 5 tracking requirements</a:t>
            </a:r>
            <a:r>
              <a:rPr lang="en" sz="1100"/>
              <a:t> as of now and you believe it is ok to have</a:t>
            </a:r>
            <a:r>
              <a:rPr lang="en" sz="1100">
                <a:solidFill>
                  <a:srgbClr val="2D3D4A"/>
                </a:solidFill>
              </a:rPr>
              <a:t> 2</a:t>
            </a:r>
            <a:r>
              <a:rPr lang="en" sz="1100"/>
              <a:t> out of these </a:t>
            </a:r>
            <a:r>
              <a:rPr lang="en" sz="1100">
                <a:solidFill>
                  <a:srgbClr val="2D3D4A"/>
                </a:solidFill>
              </a:rPr>
              <a:t>5 be downgraded to ‘nice-to</a:t>
            </a:r>
            <a:r>
              <a:rPr lang="en" sz="1100"/>
              <a:t>-</a:t>
            </a:r>
            <a:r>
              <a:rPr lang="en" sz="1100">
                <a:solidFill>
                  <a:srgbClr val="2D3D4A"/>
                </a:solidFill>
              </a:rPr>
              <a:t>have’ if needed to de-risk for the launch</a:t>
            </a:r>
            <a:endParaRPr sz="1100">
              <a:solidFill>
                <a:srgbClr val="2D3D4A"/>
              </a:solidFill>
            </a:endParaRPr>
          </a:p>
        </p:txBody>
      </p:sp>
      <p:sp>
        <p:nvSpPr>
          <p:cNvPr id="379" name="Google Shape;379;p31"/>
          <p:cNvSpPr txBox="1"/>
          <p:nvPr>
            <p:ph idx="12" type="sldNum"/>
          </p:nvPr>
        </p:nvSpPr>
        <p:spPr>
          <a:xfrm>
            <a:off x="8635403" y="4914900"/>
            <a:ext cx="102900" cy="114300"/>
          </a:xfrm>
          <a:prstGeom prst="rect">
            <a:avLst/>
          </a:prstGeom>
          <a:noFill/>
          <a:ln>
            <a:noFill/>
          </a:ln>
        </p:spPr>
        <p:txBody>
          <a:bodyPr anchorCtr="0" anchor="t" bIns="0" lIns="0" spcFirstLastPara="1" rIns="0" wrap="square" tIns="0">
            <a:noAutofit/>
          </a:bodyPr>
          <a:lstStyle/>
          <a:p>
            <a:pPr indent="0" lvl="0" marL="0" rtl="0" algn="ctr">
              <a:lnSpc>
                <a:spcPct val="100000"/>
              </a:lnSpc>
              <a:spcBef>
                <a:spcPts val="0"/>
              </a:spcBef>
              <a:spcAft>
                <a:spcPts val="0"/>
              </a:spcAft>
              <a:buClr>
                <a:srgbClr val="7D97AD"/>
              </a:buClr>
              <a:buSzPts val="700"/>
              <a:buFont typeface="Open Sans"/>
              <a:buNone/>
            </a:pPr>
            <a:fld id="{00000000-1234-1234-1234-123412341234}" type="slidenum">
              <a:rPr lang="en"/>
              <a:t>‹#›</a:t>
            </a:fld>
            <a:endParaRPr>
              <a:solidFill>
                <a:srgbClr val="929292"/>
              </a:solidFill>
            </a:endParaRPr>
          </a:p>
        </p:txBody>
      </p:sp>
      <p:pic>
        <p:nvPicPr>
          <p:cNvPr id="380" name="Google Shape;380;p31"/>
          <p:cNvPicPr preferRelativeResize="0"/>
          <p:nvPr/>
        </p:nvPicPr>
        <p:blipFill rotWithShape="1">
          <a:blip r:embed="rId3">
            <a:alphaModFix/>
          </a:blip>
          <a:srcRect b="11823" l="18073" r="14486" t="20988"/>
          <a:stretch/>
        </p:blipFill>
        <p:spPr>
          <a:xfrm>
            <a:off x="3265977" y="4535093"/>
            <a:ext cx="2588100" cy="644579"/>
          </a:xfrm>
          <a:prstGeom prst="rect">
            <a:avLst/>
          </a:prstGeom>
          <a:noFill/>
          <a:ln>
            <a:noFill/>
          </a:ln>
        </p:spPr>
      </p:pic>
    </p:spTree>
  </p:cSld>
  <p:clrMapOvr>
    <a:masterClrMapping/>
  </p:clrMapOvr>
  <p:transition>
    <p:fade thruBlk="1"/>
  </p:transition>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84" name="Shape 384"/>
        <p:cNvGrpSpPr/>
        <p:nvPr/>
      </p:nvGrpSpPr>
      <p:grpSpPr>
        <a:xfrm>
          <a:off x="0" y="0"/>
          <a:ext cx="0" cy="0"/>
          <a:chOff x="0" y="0"/>
          <a:chExt cx="0" cy="0"/>
        </a:xfrm>
      </p:grpSpPr>
      <p:sp>
        <p:nvSpPr>
          <p:cNvPr id="385" name="Google Shape;385;p32"/>
          <p:cNvSpPr txBox="1"/>
          <p:nvPr>
            <p:ph idx="2" type="body"/>
          </p:nvPr>
        </p:nvSpPr>
        <p:spPr>
          <a:xfrm>
            <a:off x="457200" y="4914900"/>
            <a:ext cx="3957600" cy="114300"/>
          </a:xfrm>
          <a:prstGeom prst="rect">
            <a:avLst/>
          </a:prstGeom>
          <a:no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rgbClr val="7D97AD"/>
              </a:buClr>
              <a:buSzPts val="500"/>
              <a:buFont typeface="Open Sans"/>
              <a:buNone/>
            </a:pPr>
            <a:r>
              <a:rPr b="0" i="0" lang="en" sz="700" u="none" cap="none" strike="noStrike">
                <a:solidFill>
                  <a:srgbClr val="7D97AD"/>
                </a:solidFill>
                <a:latin typeface="Open Sans"/>
                <a:ea typeface="Open Sans"/>
                <a:cs typeface="Open Sans"/>
                <a:sym typeface="Open Sans"/>
              </a:rPr>
              <a:t>© 201</a:t>
            </a:r>
            <a:r>
              <a:rPr lang="en"/>
              <a:t>9</a:t>
            </a:r>
            <a:r>
              <a:rPr b="0" i="0" lang="en" sz="700" u="none" cap="none" strike="noStrike">
                <a:solidFill>
                  <a:srgbClr val="7D97AD"/>
                </a:solidFill>
                <a:latin typeface="Open Sans"/>
                <a:ea typeface="Open Sans"/>
                <a:cs typeface="Open Sans"/>
                <a:sym typeface="Open Sans"/>
              </a:rPr>
              <a:t> Udacity.  All rights reserved.</a:t>
            </a:r>
            <a:endParaRPr sz="500"/>
          </a:p>
        </p:txBody>
      </p:sp>
      <p:sp>
        <p:nvSpPr>
          <p:cNvPr id="386" name="Google Shape;386;p32"/>
          <p:cNvSpPr txBox="1"/>
          <p:nvPr>
            <p:ph type="title"/>
          </p:nvPr>
        </p:nvSpPr>
        <p:spPr>
          <a:xfrm>
            <a:off x="172350" y="76200"/>
            <a:ext cx="8835300" cy="595200"/>
          </a:xfrm>
          <a:prstGeom prst="rect">
            <a:avLst/>
          </a:prstGeom>
          <a:noFill/>
          <a:ln>
            <a:noFill/>
          </a:ln>
        </p:spPr>
        <p:txBody>
          <a:bodyPr anchorCtr="0" anchor="t" bIns="0" lIns="0" spcFirstLastPara="1" rIns="0" wrap="square" tIns="0">
            <a:noAutofit/>
          </a:bodyPr>
          <a:lstStyle/>
          <a:p>
            <a:pPr indent="0" lvl="0" marL="0" rtl="0" algn="l">
              <a:lnSpc>
                <a:spcPct val="100000"/>
              </a:lnSpc>
              <a:spcBef>
                <a:spcPts val="0"/>
              </a:spcBef>
              <a:spcAft>
                <a:spcPts val="0"/>
              </a:spcAft>
              <a:buClr>
                <a:srgbClr val="2D3D4A"/>
              </a:buClr>
              <a:buSzPts val="500"/>
              <a:buFont typeface="Open Sans"/>
              <a:buNone/>
            </a:pPr>
            <a:r>
              <a:rPr lang="en" sz="2800"/>
              <a:t>Step-in and guide the scrum team at stand up</a:t>
            </a:r>
            <a:endParaRPr sz="2800"/>
          </a:p>
        </p:txBody>
      </p:sp>
      <p:sp>
        <p:nvSpPr>
          <p:cNvPr id="387" name="Google Shape;387;p32"/>
          <p:cNvSpPr txBox="1"/>
          <p:nvPr>
            <p:ph idx="12" type="sldNum"/>
          </p:nvPr>
        </p:nvSpPr>
        <p:spPr>
          <a:xfrm>
            <a:off x="8635403" y="4914900"/>
            <a:ext cx="102900" cy="114300"/>
          </a:xfrm>
          <a:prstGeom prst="rect">
            <a:avLst/>
          </a:prstGeom>
          <a:noFill/>
          <a:ln>
            <a:noFill/>
          </a:ln>
        </p:spPr>
        <p:txBody>
          <a:bodyPr anchorCtr="0" anchor="t" bIns="0" lIns="0" spcFirstLastPara="1" rIns="0" wrap="square" tIns="0">
            <a:noAutofit/>
          </a:bodyPr>
          <a:lstStyle/>
          <a:p>
            <a:pPr indent="0" lvl="0" marL="0" rtl="0" algn="ctr">
              <a:lnSpc>
                <a:spcPct val="100000"/>
              </a:lnSpc>
              <a:spcBef>
                <a:spcPts val="0"/>
              </a:spcBef>
              <a:spcAft>
                <a:spcPts val="0"/>
              </a:spcAft>
              <a:buClr>
                <a:srgbClr val="7D97AD"/>
              </a:buClr>
              <a:buSzPts val="700"/>
              <a:buFont typeface="Open Sans"/>
              <a:buNone/>
            </a:pPr>
            <a:fld id="{00000000-1234-1234-1234-123412341234}" type="slidenum">
              <a:rPr lang="en"/>
              <a:t>‹#›</a:t>
            </a:fld>
            <a:endParaRPr>
              <a:solidFill>
                <a:srgbClr val="929292"/>
              </a:solidFill>
            </a:endParaRPr>
          </a:p>
        </p:txBody>
      </p:sp>
      <p:graphicFrame>
        <p:nvGraphicFramePr>
          <p:cNvPr id="388" name="Google Shape;388;p32"/>
          <p:cNvGraphicFramePr/>
          <p:nvPr/>
        </p:nvGraphicFramePr>
        <p:xfrm>
          <a:off x="237675" y="671400"/>
          <a:ext cx="3000000" cy="3000000"/>
        </p:xfrm>
        <a:graphic>
          <a:graphicData uri="http://schemas.openxmlformats.org/drawingml/2006/table">
            <a:tbl>
              <a:tblPr>
                <a:noFill/>
                <a:tableStyleId>{6E943A0F-5956-4700-BAC9-35DB47F86FB8}</a:tableStyleId>
              </a:tblPr>
              <a:tblGrid>
                <a:gridCol w="1917700"/>
                <a:gridCol w="6852275"/>
              </a:tblGrid>
              <a:tr h="4042050">
                <a:tc>
                  <a:txBody>
                    <a:bodyPr/>
                    <a:lstStyle/>
                    <a:p>
                      <a:pPr indent="0" lvl="0" marL="0" marR="0" rtl="0" algn="l">
                        <a:lnSpc>
                          <a:spcPct val="115000"/>
                        </a:lnSpc>
                        <a:spcBef>
                          <a:spcPts val="0"/>
                        </a:spcBef>
                        <a:spcAft>
                          <a:spcPts val="0"/>
                        </a:spcAft>
                        <a:buClr>
                          <a:srgbClr val="000000"/>
                        </a:buClr>
                        <a:buSzPts val="1200"/>
                        <a:buFont typeface="Arial"/>
                        <a:buNone/>
                      </a:pPr>
                      <a:r>
                        <a:rPr b="1" lang="en" sz="1200" u="none" cap="none" strike="noStrike">
                          <a:solidFill>
                            <a:srgbClr val="2D3D4A"/>
                          </a:solidFill>
                          <a:latin typeface="Open Sans"/>
                          <a:ea typeface="Open Sans"/>
                          <a:cs typeface="Open Sans"/>
                          <a:sym typeface="Open Sans"/>
                        </a:rPr>
                        <a:t>Video Response</a:t>
                      </a:r>
                      <a:endParaRPr b="1" sz="1200" u="none" cap="none" strike="noStrike">
                        <a:solidFill>
                          <a:srgbClr val="2D3D4A"/>
                        </a:solidFill>
                        <a:latin typeface="Open Sans"/>
                        <a:ea typeface="Open Sans"/>
                        <a:cs typeface="Open Sans"/>
                        <a:sym typeface="Open Sans"/>
                      </a:endParaRPr>
                    </a:p>
                    <a:p>
                      <a:pPr indent="0" lvl="0" marL="0" marR="0" rtl="0" algn="l">
                        <a:lnSpc>
                          <a:spcPct val="115000"/>
                        </a:lnSpc>
                        <a:spcBef>
                          <a:spcPts val="700"/>
                        </a:spcBef>
                        <a:spcAft>
                          <a:spcPts val="0"/>
                        </a:spcAft>
                        <a:buClr>
                          <a:srgbClr val="000000"/>
                        </a:buClr>
                        <a:buSzPts val="1200"/>
                        <a:buFont typeface="Arial"/>
                        <a:buNone/>
                      </a:pPr>
                      <a:r>
                        <a:t/>
                      </a:r>
                      <a:endParaRPr sz="1200" u="none" cap="none" strike="noStrike">
                        <a:solidFill>
                          <a:srgbClr val="2D3D4A"/>
                        </a:solidFill>
                        <a:latin typeface="Open Sans"/>
                        <a:ea typeface="Open Sans"/>
                        <a:cs typeface="Open Sans"/>
                        <a:sym typeface="Open Sans"/>
                      </a:endParaRPr>
                    </a:p>
                    <a:p>
                      <a:pPr indent="0" lvl="0" marL="0" marR="0" rtl="0" algn="l">
                        <a:lnSpc>
                          <a:spcPct val="115000"/>
                        </a:lnSpc>
                        <a:spcBef>
                          <a:spcPts val="700"/>
                        </a:spcBef>
                        <a:spcAft>
                          <a:spcPts val="0"/>
                        </a:spcAft>
                        <a:buClr>
                          <a:srgbClr val="000000"/>
                        </a:buClr>
                        <a:buSzPts val="1200"/>
                        <a:buFont typeface="Arial"/>
                        <a:buNone/>
                      </a:pPr>
                      <a:r>
                        <a:t/>
                      </a:r>
                      <a:endParaRPr b="1" sz="1200" u="none" cap="none" strike="noStrike">
                        <a:solidFill>
                          <a:srgbClr val="2D3D4A"/>
                        </a:solidFill>
                        <a:latin typeface="Open Sans"/>
                        <a:ea typeface="Open Sans"/>
                        <a:cs typeface="Open Sans"/>
                        <a:sym typeface="Open Sans"/>
                      </a:endParaRPr>
                    </a:p>
                    <a:p>
                      <a:pPr indent="0" lvl="0" marL="0" marR="0" rtl="0" algn="l">
                        <a:lnSpc>
                          <a:spcPct val="115000"/>
                        </a:lnSpc>
                        <a:spcBef>
                          <a:spcPts val="700"/>
                        </a:spcBef>
                        <a:spcAft>
                          <a:spcPts val="0"/>
                        </a:spcAft>
                        <a:buClr>
                          <a:srgbClr val="000000"/>
                        </a:buClr>
                        <a:buSzPts val="1200"/>
                        <a:buFont typeface="Arial"/>
                        <a:buNone/>
                      </a:pPr>
                      <a:r>
                        <a:t/>
                      </a:r>
                      <a:endParaRPr b="1" sz="1200" u="none" cap="none" strike="noStrike">
                        <a:solidFill>
                          <a:srgbClr val="2D3D4A"/>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200"/>
                        <a:buFont typeface="Arial"/>
                        <a:buNone/>
                      </a:pPr>
                      <a:r>
                        <a:t/>
                      </a:r>
                      <a:endParaRPr sz="1200" u="none" cap="none" strike="noStrike">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200"/>
                        <a:buFont typeface="Arial"/>
                        <a:buNone/>
                      </a:pPr>
                      <a:r>
                        <a:t/>
                      </a:r>
                      <a:endParaRPr b="1" sz="1200" u="none" cap="none" strike="noStrike">
                        <a:solidFill>
                          <a:srgbClr val="2D3D4A"/>
                        </a:solidFill>
                        <a:latin typeface="Open Sans"/>
                        <a:ea typeface="Open Sans"/>
                        <a:cs typeface="Open Sans"/>
                        <a:sym typeface="Open Sans"/>
                      </a:endParaRPr>
                    </a:p>
                  </a:txBody>
                  <a:tcPr marT="91425" marB="91425" marR="91425" marL="91425"/>
                </a:tc>
                <a:tc>
                  <a:txBody>
                    <a:bodyPr/>
                    <a:lstStyle/>
                    <a:p>
                      <a:pPr indent="0" lvl="0" marL="0" marR="0" rtl="0" algn="l">
                        <a:lnSpc>
                          <a:spcPct val="115000"/>
                        </a:lnSpc>
                        <a:spcBef>
                          <a:spcPts val="0"/>
                        </a:spcBef>
                        <a:spcAft>
                          <a:spcPts val="0"/>
                        </a:spcAft>
                        <a:buClr>
                          <a:srgbClr val="000000"/>
                        </a:buClr>
                        <a:buSzPts val="1200"/>
                        <a:buFont typeface="Arial"/>
                        <a:buNone/>
                      </a:pPr>
                      <a:r>
                        <a:rPr lang="en" sz="1200" u="none" cap="none" strike="noStrike">
                          <a:solidFill>
                            <a:srgbClr val="2D3D4A"/>
                          </a:solidFill>
                          <a:latin typeface="Open Sans"/>
                          <a:ea typeface="Open Sans"/>
                          <a:cs typeface="Open Sans"/>
                          <a:sym typeface="Open Sans"/>
                        </a:rPr>
                        <a:t>Share the link to your video here </a:t>
                      </a:r>
                      <a:r>
                        <a:rPr lang="en" sz="1200" u="none" cap="none" strike="noStrike">
                          <a:solidFill>
                            <a:srgbClr val="0097A7"/>
                          </a:solidFill>
                          <a:latin typeface="Open Sans"/>
                          <a:ea typeface="Open Sans"/>
                          <a:cs typeface="Open Sans"/>
                          <a:sym typeface="Open Sans"/>
                        </a:rPr>
                        <a:t>&lt;insert link&gt;</a:t>
                      </a:r>
                      <a:endParaRPr sz="1200" u="none" cap="none" strike="noStrike">
                        <a:solidFill>
                          <a:srgbClr val="0097A7"/>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200"/>
                        <a:buFont typeface="Arial"/>
                        <a:buNone/>
                      </a:pPr>
                      <a:r>
                        <a:rPr lang="en" sz="1200" u="none" cap="none" strike="noStrike">
                          <a:solidFill>
                            <a:srgbClr val="9E9E9E"/>
                          </a:solidFill>
                          <a:latin typeface="Open Sans"/>
                          <a:ea typeface="Open Sans"/>
                          <a:cs typeface="Open Sans"/>
                          <a:sym typeface="Open Sans"/>
                        </a:rPr>
                        <a:t>[</a:t>
                      </a:r>
                      <a:r>
                        <a:rPr b="1" lang="en" sz="1200" u="none" cap="none" strike="noStrike">
                          <a:solidFill>
                            <a:srgbClr val="9E9E9E"/>
                          </a:solidFill>
                          <a:latin typeface="Open Sans"/>
                          <a:ea typeface="Open Sans"/>
                          <a:cs typeface="Open Sans"/>
                          <a:sym typeface="Open Sans"/>
                        </a:rPr>
                        <a:t>Remove help text before you submit</a:t>
                      </a:r>
                      <a:r>
                        <a:rPr lang="en" sz="1200" u="none" cap="none" strike="noStrike">
                          <a:solidFill>
                            <a:srgbClr val="9E9E9E"/>
                          </a:solidFill>
                          <a:latin typeface="Open Sans"/>
                          <a:ea typeface="Open Sans"/>
                          <a:cs typeface="Open Sans"/>
                          <a:sym typeface="Open Sans"/>
                        </a:rPr>
                        <a:t>] Focus on recording the list of </a:t>
                      </a:r>
                      <a:r>
                        <a:rPr b="1" lang="en" sz="1200" u="none" cap="none" strike="noStrike">
                          <a:solidFill>
                            <a:srgbClr val="9E9E9E"/>
                          </a:solidFill>
                          <a:latin typeface="Open Sans"/>
                          <a:ea typeface="Open Sans"/>
                          <a:cs typeface="Open Sans"/>
                          <a:sym typeface="Open Sans"/>
                        </a:rPr>
                        <a:t>all </a:t>
                      </a:r>
                      <a:r>
                        <a:rPr lang="en" sz="1200" u="none" cap="none" strike="noStrike">
                          <a:solidFill>
                            <a:srgbClr val="9E9E9E"/>
                          </a:solidFill>
                          <a:latin typeface="Open Sans"/>
                          <a:ea typeface="Open Sans"/>
                          <a:cs typeface="Open Sans"/>
                          <a:sym typeface="Open Sans"/>
                        </a:rPr>
                        <a:t>questions and discussion details</a:t>
                      </a:r>
                      <a:r>
                        <a:rPr b="1" lang="en" sz="1200" u="none" cap="none" strike="noStrike">
                          <a:solidFill>
                            <a:srgbClr val="9E9E9E"/>
                          </a:solidFill>
                          <a:latin typeface="Open Sans"/>
                          <a:ea typeface="Open Sans"/>
                          <a:cs typeface="Open Sans"/>
                          <a:sym typeface="Open Sans"/>
                        </a:rPr>
                        <a:t> </a:t>
                      </a:r>
                      <a:r>
                        <a:rPr lang="en" sz="1200" u="none" cap="none" strike="noStrike">
                          <a:solidFill>
                            <a:srgbClr val="9E9E9E"/>
                          </a:solidFill>
                          <a:latin typeface="Open Sans"/>
                          <a:ea typeface="Open Sans"/>
                          <a:cs typeface="Open Sans"/>
                          <a:sym typeface="Open Sans"/>
                        </a:rPr>
                        <a:t>you plan to share with the the back-end engineer if you were present in the standup meeting</a:t>
                      </a:r>
                      <a:endParaRPr sz="1200" u="none" cap="none" strike="noStrike">
                        <a:solidFill>
                          <a:srgbClr val="9E9E9E"/>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200"/>
                        <a:buFont typeface="Arial"/>
                        <a:buNone/>
                      </a:pPr>
                      <a:r>
                        <a:rPr lang="en" sz="1200" u="none" cap="none" strike="noStrike">
                          <a:solidFill>
                            <a:srgbClr val="9E9E9E"/>
                          </a:solidFill>
                          <a:latin typeface="Open Sans"/>
                          <a:ea typeface="Open Sans"/>
                          <a:cs typeface="Open Sans"/>
                          <a:sym typeface="Open Sans"/>
                        </a:rPr>
                        <a:t>💡 Pay attention to your tone and focus on the purpose of intervention</a:t>
                      </a:r>
                      <a:r>
                        <a:rPr b="1" lang="en" sz="1200" u="none" cap="none" strike="noStrike">
                          <a:solidFill>
                            <a:srgbClr val="9E9E9E"/>
                          </a:solidFill>
                          <a:latin typeface="Open Sans"/>
                          <a:ea typeface="Open Sans"/>
                          <a:cs typeface="Open Sans"/>
                          <a:sym typeface="Open Sans"/>
                        </a:rPr>
                        <a:t> </a:t>
                      </a:r>
                      <a:r>
                        <a:rPr lang="en" sz="1200" u="none" cap="none" strike="noStrike">
                          <a:solidFill>
                            <a:srgbClr val="9E9E9E"/>
                          </a:solidFill>
                          <a:latin typeface="Open Sans"/>
                          <a:ea typeface="Open Sans"/>
                          <a:cs typeface="Open Sans"/>
                          <a:sym typeface="Open Sans"/>
                        </a:rPr>
                        <a:t>.Keep it focused and succinct( &lt; 2minutes)</a:t>
                      </a:r>
                      <a:endParaRPr sz="1200" u="none" cap="none" strike="noStrike">
                        <a:solidFill>
                          <a:srgbClr val="9E9E9E"/>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200"/>
                        <a:buFont typeface="Arial"/>
                        <a:buNone/>
                      </a:pPr>
                      <a:r>
                        <a:t/>
                      </a:r>
                      <a:endParaRPr sz="1200" u="none" cap="none" strike="noStrike">
                        <a:solidFill>
                          <a:srgbClr val="2D3D4A"/>
                        </a:solidFill>
                        <a:latin typeface="Open Sans"/>
                        <a:ea typeface="Open Sans"/>
                        <a:cs typeface="Open Sans"/>
                        <a:sym typeface="Open Sans"/>
                      </a:endParaRPr>
                    </a:p>
                  </a:txBody>
                  <a:tcPr marT="91425" marB="91425" marR="91425" marL="91425"/>
                </a:tc>
              </a:tr>
            </a:tbl>
          </a:graphicData>
        </a:graphic>
      </p:graphicFrame>
    </p:spTree>
  </p:cSld>
  <p:clrMapOvr>
    <a:masterClrMapping/>
  </p:clrMapOvr>
  <p:transition>
    <p:fade thruBlk="1"/>
  </p:transition>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92" name="Shape 392"/>
        <p:cNvGrpSpPr/>
        <p:nvPr/>
      </p:nvGrpSpPr>
      <p:grpSpPr>
        <a:xfrm>
          <a:off x="0" y="0"/>
          <a:ext cx="0" cy="0"/>
          <a:chOff x="0" y="0"/>
          <a:chExt cx="0" cy="0"/>
        </a:xfrm>
      </p:grpSpPr>
      <p:sp>
        <p:nvSpPr>
          <p:cNvPr id="393" name="Google Shape;393;p33"/>
          <p:cNvSpPr txBox="1"/>
          <p:nvPr>
            <p:ph idx="1" type="body"/>
          </p:nvPr>
        </p:nvSpPr>
        <p:spPr>
          <a:xfrm>
            <a:off x="228600" y="533251"/>
            <a:ext cx="8229600" cy="309600"/>
          </a:xfrm>
          <a:prstGeom prst="rect">
            <a:avLst/>
          </a:prstGeom>
          <a:noFill/>
          <a:ln>
            <a:noFill/>
          </a:ln>
        </p:spPr>
        <p:txBody>
          <a:bodyPr anchorCtr="0" anchor="t" bIns="0" lIns="0" spcFirstLastPara="1" rIns="0" wrap="square" tIns="0">
            <a:noAutofit/>
          </a:bodyPr>
          <a:lstStyle/>
          <a:p>
            <a:pPr indent="0" lvl="0" marL="0" rtl="0" algn="l">
              <a:lnSpc>
                <a:spcPct val="115000"/>
              </a:lnSpc>
              <a:spcBef>
                <a:spcPts val="0"/>
              </a:spcBef>
              <a:spcAft>
                <a:spcPts val="0"/>
              </a:spcAft>
              <a:buSzPts val="500"/>
              <a:buNone/>
            </a:pPr>
            <a:r>
              <a:rPr lang="en" sz="1200"/>
              <a:t>Use the information below to understand what is expected and use the next slide to share your answers</a:t>
            </a:r>
            <a:endParaRPr/>
          </a:p>
        </p:txBody>
      </p:sp>
      <p:sp>
        <p:nvSpPr>
          <p:cNvPr id="394" name="Google Shape;394;p33"/>
          <p:cNvSpPr txBox="1"/>
          <p:nvPr>
            <p:ph idx="2" type="body"/>
          </p:nvPr>
        </p:nvSpPr>
        <p:spPr>
          <a:xfrm>
            <a:off x="457200" y="4914900"/>
            <a:ext cx="3957600" cy="114300"/>
          </a:xfrm>
          <a:prstGeom prst="rect">
            <a:avLst/>
          </a:prstGeom>
          <a:no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rgbClr val="7D97AD"/>
              </a:buClr>
              <a:buSzPts val="500"/>
              <a:buFont typeface="Open Sans"/>
              <a:buNone/>
            </a:pPr>
            <a:r>
              <a:rPr b="0" i="0" lang="en" sz="700" u="none" cap="none" strike="noStrike">
                <a:solidFill>
                  <a:srgbClr val="7D97AD"/>
                </a:solidFill>
                <a:latin typeface="Open Sans"/>
                <a:ea typeface="Open Sans"/>
                <a:cs typeface="Open Sans"/>
                <a:sym typeface="Open Sans"/>
              </a:rPr>
              <a:t>© 201</a:t>
            </a:r>
            <a:r>
              <a:rPr lang="en"/>
              <a:t>9</a:t>
            </a:r>
            <a:r>
              <a:rPr b="0" i="0" lang="en" sz="700" u="none" cap="none" strike="noStrike">
                <a:solidFill>
                  <a:srgbClr val="7D97AD"/>
                </a:solidFill>
                <a:latin typeface="Open Sans"/>
                <a:ea typeface="Open Sans"/>
                <a:cs typeface="Open Sans"/>
                <a:sym typeface="Open Sans"/>
              </a:rPr>
              <a:t> Udacity.  All rights reserved.</a:t>
            </a:r>
            <a:endParaRPr sz="500"/>
          </a:p>
        </p:txBody>
      </p:sp>
      <p:sp>
        <p:nvSpPr>
          <p:cNvPr id="395" name="Google Shape;395;p33"/>
          <p:cNvSpPr txBox="1"/>
          <p:nvPr>
            <p:ph type="title"/>
          </p:nvPr>
        </p:nvSpPr>
        <p:spPr>
          <a:xfrm>
            <a:off x="228600" y="76200"/>
            <a:ext cx="8844900" cy="456900"/>
          </a:xfrm>
          <a:prstGeom prst="rect">
            <a:avLst/>
          </a:prstGeom>
          <a:no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rgbClr val="2D3D4A"/>
              </a:buClr>
              <a:buSzPts val="500"/>
              <a:buFont typeface="Open Sans"/>
              <a:buNone/>
            </a:pPr>
            <a:r>
              <a:rPr lang="en" sz="2800"/>
              <a:t>How would you handle resource constraints?</a:t>
            </a:r>
            <a:endParaRPr sz="2800"/>
          </a:p>
        </p:txBody>
      </p:sp>
      <p:sp>
        <p:nvSpPr>
          <p:cNvPr id="396" name="Google Shape;396;p33"/>
          <p:cNvSpPr txBox="1"/>
          <p:nvPr>
            <p:ph idx="3" type="body"/>
          </p:nvPr>
        </p:nvSpPr>
        <p:spPr>
          <a:xfrm>
            <a:off x="253400" y="754025"/>
            <a:ext cx="8229600" cy="3713400"/>
          </a:xfrm>
          <a:prstGeom prst="rect">
            <a:avLst/>
          </a:prstGeom>
          <a:noFill/>
          <a:ln>
            <a:noFill/>
          </a:ln>
        </p:spPr>
        <p:txBody>
          <a:bodyPr anchorCtr="0" anchor="t" bIns="0" lIns="0" spcFirstLastPara="1" rIns="0" wrap="square" tIns="0">
            <a:noAutofit/>
          </a:bodyPr>
          <a:lstStyle/>
          <a:p>
            <a:pPr indent="0" lvl="0" marL="0" rtl="0" algn="l">
              <a:lnSpc>
                <a:spcPct val="115000"/>
              </a:lnSpc>
              <a:spcBef>
                <a:spcPts val="0"/>
              </a:spcBef>
              <a:spcAft>
                <a:spcPts val="0"/>
              </a:spcAft>
              <a:buSzPts val="1400"/>
              <a:buNone/>
            </a:pPr>
            <a:r>
              <a:rPr b="1" lang="en" sz="1200">
                <a:solidFill>
                  <a:srgbClr val="2D3D4A"/>
                </a:solidFill>
              </a:rPr>
              <a:t>Sprint Progress</a:t>
            </a:r>
            <a:endParaRPr b="1" sz="1200">
              <a:solidFill>
                <a:srgbClr val="2D3D4A"/>
              </a:solidFill>
            </a:endParaRPr>
          </a:p>
          <a:p>
            <a:pPr indent="0" lvl="0" marL="0" rtl="0" algn="l">
              <a:lnSpc>
                <a:spcPct val="115000"/>
              </a:lnSpc>
              <a:spcBef>
                <a:spcPts val="0"/>
              </a:spcBef>
              <a:spcAft>
                <a:spcPts val="0"/>
              </a:spcAft>
              <a:buSzPts val="1400"/>
              <a:buNone/>
            </a:pPr>
            <a:r>
              <a:rPr lang="en" sz="1200">
                <a:solidFill>
                  <a:srgbClr val="2D3D4A"/>
                </a:solidFill>
              </a:rPr>
              <a:t>There are 6 more days for the sprint to end</a:t>
            </a:r>
            <a:endParaRPr sz="1200">
              <a:solidFill>
                <a:srgbClr val="2D3D4A"/>
              </a:solidFill>
            </a:endParaRPr>
          </a:p>
          <a:p>
            <a:pPr indent="0" lvl="0" marL="0" rtl="0" algn="l">
              <a:lnSpc>
                <a:spcPct val="115000"/>
              </a:lnSpc>
              <a:spcBef>
                <a:spcPts val="0"/>
              </a:spcBef>
              <a:spcAft>
                <a:spcPts val="0"/>
              </a:spcAft>
              <a:buSzPts val="1400"/>
              <a:buNone/>
            </a:pPr>
            <a:r>
              <a:t/>
            </a:r>
            <a:endParaRPr sz="1200">
              <a:solidFill>
                <a:srgbClr val="2D3D4A"/>
              </a:solidFill>
            </a:endParaRPr>
          </a:p>
          <a:p>
            <a:pPr indent="0" lvl="0" marL="0" rtl="0" algn="l">
              <a:lnSpc>
                <a:spcPct val="115000"/>
              </a:lnSpc>
              <a:spcBef>
                <a:spcPts val="0"/>
              </a:spcBef>
              <a:spcAft>
                <a:spcPts val="0"/>
              </a:spcAft>
              <a:buSzPts val="1400"/>
              <a:buNone/>
            </a:pPr>
            <a:r>
              <a:rPr b="1" lang="en" sz="1200"/>
              <a:t>Assumption for exercise-sake</a:t>
            </a:r>
            <a:endParaRPr b="1" sz="1200"/>
          </a:p>
          <a:p>
            <a:pPr indent="0" lvl="0" marL="0" rtl="0" algn="l">
              <a:lnSpc>
                <a:spcPct val="115000"/>
              </a:lnSpc>
              <a:spcBef>
                <a:spcPts val="0"/>
              </a:spcBef>
              <a:spcAft>
                <a:spcPts val="0"/>
              </a:spcAft>
              <a:buSzPts val="1400"/>
              <a:buNone/>
            </a:pPr>
            <a:r>
              <a:rPr lang="en" sz="1200"/>
              <a:t>User stories being referred here are related to the product feature (project you are working on). Based on the test strategy that had been discussed, tickets were added by QA team to this sprint and targeted to be completed by the end of this sprint to go live with the product feature</a:t>
            </a:r>
            <a:endParaRPr sz="1200"/>
          </a:p>
          <a:p>
            <a:pPr indent="0" lvl="0" marL="0" rtl="0" algn="l">
              <a:lnSpc>
                <a:spcPct val="115000"/>
              </a:lnSpc>
              <a:spcBef>
                <a:spcPts val="0"/>
              </a:spcBef>
              <a:spcAft>
                <a:spcPts val="0"/>
              </a:spcAft>
              <a:buSzPts val="1400"/>
              <a:buNone/>
            </a:pPr>
            <a:r>
              <a:t/>
            </a:r>
            <a:endParaRPr sz="1200">
              <a:solidFill>
                <a:srgbClr val="2D3D4A"/>
              </a:solidFill>
            </a:endParaRPr>
          </a:p>
          <a:p>
            <a:pPr indent="0" lvl="0" marL="0" rtl="0" algn="l">
              <a:lnSpc>
                <a:spcPct val="115000"/>
              </a:lnSpc>
              <a:spcBef>
                <a:spcPts val="0"/>
              </a:spcBef>
              <a:spcAft>
                <a:spcPts val="0"/>
              </a:spcAft>
              <a:buSzPts val="1400"/>
              <a:buNone/>
            </a:pPr>
            <a:r>
              <a:rPr b="1" lang="en" sz="1200">
                <a:solidFill>
                  <a:srgbClr val="2D3D4A"/>
                </a:solidFill>
              </a:rPr>
              <a:t>Situation Details</a:t>
            </a:r>
            <a:endParaRPr b="1" sz="1200">
              <a:solidFill>
                <a:srgbClr val="2D3D4A"/>
              </a:solidFill>
            </a:endParaRPr>
          </a:p>
          <a:p>
            <a:pPr indent="-304800" lvl="0" marL="457200" rtl="0" algn="l">
              <a:lnSpc>
                <a:spcPct val="115000"/>
              </a:lnSpc>
              <a:spcBef>
                <a:spcPts val="0"/>
              </a:spcBef>
              <a:spcAft>
                <a:spcPts val="0"/>
              </a:spcAft>
              <a:buClr>
                <a:srgbClr val="2D3D4A"/>
              </a:buClr>
              <a:buSzPts val="1200"/>
              <a:buChar char="●"/>
            </a:pPr>
            <a:r>
              <a:rPr lang="en" sz="1200">
                <a:solidFill>
                  <a:srgbClr val="2D3D4A"/>
                </a:solidFill>
              </a:rPr>
              <a:t>Your project has a shared QA team member that you are working with for the first-time in the company. The Head of QA informed you that your QA team member is handling 2 other major projects with other PMs simultaneously and is out on sick leave for the next 3 days</a:t>
            </a:r>
            <a:endParaRPr sz="1200">
              <a:solidFill>
                <a:srgbClr val="2D3D4A"/>
              </a:solidFill>
            </a:endParaRPr>
          </a:p>
          <a:p>
            <a:pPr indent="-304800" lvl="0" marL="457200" rtl="0" algn="l">
              <a:lnSpc>
                <a:spcPct val="115000"/>
              </a:lnSpc>
              <a:spcBef>
                <a:spcPts val="0"/>
              </a:spcBef>
              <a:spcAft>
                <a:spcPts val="0"/>
              </a:spcAft>
              <a:buClr>
                <a:srgbClr val="2D3D4A"/>
              </a:buClr>
              <a:buSzPts val="1200"/>
              <a:buChar char="●"/>
            </a:pPr>
            <a:r>
              <a:rPr lang="en" sz="1200">
                <a:solidFill>
                  <a:srgbClr val="2D3D4A"/>
                </a:solidFill>
              </a:rPr>
              <a:t>When the QA team member returns, tickets related to automated testing (to cover 30% of this sprint’s scope) will be still pending along with manual verification and regression for the user stories that have been completed by then</a:t>
            </a:r>
            <a:endParaRPr sz="1200">
              <a:solidFill>
                <a:srgbClr val="2D3D4A"/>
              </a:solidFill>
            </a:endParaRPr>
          </a:p>
          <a:p>
            <a:pPr indent="-304800" lvl="0" marL="457200" rtl="0" algn="l">
              <a:lnSpc>
                <a:spcPct val="115000"/>
              </a:lnSpc>
              <a:spcBef>
                <a:spcPts val="0"/>
              </a:spcBef>
              <a:spcAft>
                <a:spcPts val="0"/>
              </a:spcAft>
              <a:buClr>
                <a:srgbClr val="2D3D4A"/>
              </a:buClr>
              <a:buSzPts val="1200"/>
              <a:buChar char="●"/>
            </a:pPr>
            <a:r>
              <a:rPr lang="en" sz="1200">
                <a:solidFill>
                  <a:srgbClr val="2D3D4A"/>
                </a:solidFill>
              </a:rPr>
              <a:t>You know a product feature that is not fully tested is unstable and prone to issues. You believe this is a potential risk affecting the product launch if not addressed immediately.</a:t>
            </a:r>
            <a:endParaRPr sz="1200">
              <a:solidFill>
                <a:srgbClr val="2D3D4A"/>
              </a:solidFill>
            </a:endParaRPr>
          </a:p>
          <a:p>
            <a:pPr indent="0" lvl="0" marL="457200" rtl="0" algn="l">
              <a:lnSpc>
                <a:spcPct val="115000"/>
              </a:lnSpc>
              <a:spcBef>
                <a:spcPts val="0"/>
              </a:spcBef>
              <a:spcAft>
                <a:spcPts val="0"/>
              </a:spcAft>
              <a:buSzPts val="1400"/>
              <a:buNone/>
            </a:pPr>
            <a:r>
              <a:rPr lang="en" sz="1200">
                <a:solidFill>
                  <a:srgbClr val="2D3D4A"/>
                </a:solidFill>
              </a:rPr>
              <a:t>💡As a PM, you need to sometimes step up and wear multiple hats to launch your product. </a:t>
            </a:r>
            <a:endParaRPr sz="1200">
              <a:solidFill>
                <a:srgbClr val="2D3D4A"/>
              </a:solidFill>
            </a:endParaRPr>
          </a:p>
        </p:txBody>
      </p:sp>
      <p:sp>
        <p:nvSpPr>
          <p:cNvPr id="397" name="Google Shape;397;p33"/>
          <p:cNvSpPr txBox="1"/>
          <p:nvPr>
            <p:ph idx="12" type="sldNum"/>
          </p:nvPr>
        </p:nvSpPr>
        <p:spPr>
          <a:xfrm>
            <a:off x="8635403" y="4914900"/>
            <a:ext cx="102900" cy="114300"/>
          </a:xfrm>
          <a:prstGeom prst="rect">
            <a:avLst/>
          </a:prstGeom>
          <a:noFill/>
          <a:ln>
            <a:noFill/>
          </a:ln>
        </p:spPr>
        <p:txBody>
          <a:bodyPr anchorCtr="0" anchor="t" bIns="0" lIns="0" spcFirstLastPara="1" rIns="0" wrap="square" tIns="0">
            <a:noAutofit/>
          </a:bodyPr>
          <a:lstStyle/>
          <a:p>
            <a:pPr indent="0" lvl="0" marL="0" rtl="0" algn="ctr">
              <a:lnSpc>
                <a:spcPct val="100000"/>
              </a:lnSpc>
              <a:spcBef>
                <a:spcPts val="0"/>
              </a:spcBef>
              <a:spcAft>
                <a:spcPts val="0"/>
              </a:spcAft>
              <a:buClr>
                <a:srgbClr val="7D97AD"/>
              </a:buClr>
              <a:buSzPts val="700"/>
              <a:buFont typeface="Open Sans"/>
              <a:buNone/>
            </a:pPr>
            <a:fld id="{00000000-1234-1234-1234-123412341234}" type="slidenum">
              <a:rPr lang="en"/>
              <a:t>‹#›</a:t>
            </a:fld>
            <a:endParaRPr>
              <a:solidFill>
                <a:srgbClr val="929292"/>
              </a:solidFill>
            </a:endParaRPr>
          </a:p>
        </p:txBody>
      </p:sp>
      <p:pic>
        <p:nvPicPr>
          <p:cNvPr id="398" name="Google Shape;398;p33"/>
          <p:cNvPicPr preferRelativeResize="0"/>
          <p:nvPr/>
        </p:nvPicPr>
        <p:blipFill rotWithShape="1">
          <a:blip r:embed="rId3">
            <a:alphaModFix/>
          </a:blip>
          <a:srcRect b="11823" l="18073" r="14486" t="20988"/>
          <a:stretch/>
        </p:blipFill>
        <p:spPr>
          <a:xfrm>
            <a:off x="3265977" y="4535093"/>
            <a:ext cx="2588100" cy="644579"/>
          </a:xfrm>
          <a:prstGeom prst="rect">
            <a:avLst/>
          </a:prstGeom>
          <a:noFill/>
          <a:ln>
            <a:noFill/>
          </a:ln>
        </p:spPr>
      </p:pic>
    </p:spTree>
  </p:cSld>
  <p:clrMapOvr>
    <a:masterClrMapping/>
  </p:clrMapOvr>
  <p:transition>
    <p:fade thruBlk="1"/>
  </p:transition>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02" name="Shape 402"/>
        <p:cNvGrpSpPr/>
        <p:nvPr/>
      </p:nvGrpSpPr>
      <p:grpSpPr>
        <a:xfrm>
          <a:off x="0" y="0"/>
          <a:ext cx="0" cy="0"/>
          <a:chOff x="0" y="0"/>
          <a:chExt cx="0" cy="0"/>
        </a:xfrm>
      </p:grpSpPr>
      <p:sp>
        <p:nvSpPr>
          <p:cNvPr id="403" name="Google Shape;403;p34"/>
          <p:cNvSpPr txBox="1"/>
          <p:nvPr>
            <p:ph idx="2" type="body"/>
          </p:nvPr>
        </p:nvSpPr>
        <p:spPr>
          <a:xfrm>
            <a:off x="457200" y="4914900"/>
            <a:ext cx="3957600" cy="114300"/>
          </a:xfrm>
          <a:prstGeom prst="rect">
            <a:avLst/>
          </a:prstGeom>
          <a:no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rgbClr val="7D97AD"/>
              </a:buClr>
              <a:buSzPts val="500"/>
              <a:buFont typeface="Open Sans"/>
              <a:buNone/>
            </a:pPr>
            <a:r>
              <a:rPr b="0" i="0" lang="en" sz="700" u="none" cap="none" strike="noStrike">
                <a:solidFill>
                  <a:srgbClr val="7D97AD"/>
                </a:solidFill>
                <a:latin typeface="Open Sans"/>
                <a:ea typeface="Open Sans"/>
                <a:cs typeface="Open Sans"/>
                <a:sym typeface="Open Sans"/>
              </a:rPr>
              <a:t>© 201</a:t>
            </a:r>
            <a:r>
              <a:rPr lang="en"/>
              <a:t>9</a:t>
            </a:r>
            <a:r>
              <a:rPr b="0" i="0" lang="en" sz="700" u="none" cap="none" strike="noStrike">
                <a:solidFill>
                  <a:srgbClr val="7D97AD"/>
                </a:solidFill>
                <a:latin typeface="Open Sans"/>
                <a:ea typeface="Open Sans"/>
                <a:cs typeface="Open Sans"/>
                <a:sym typeface="Open Sans"/>
              </a:rPr>
              <a:t> Udacity.  All rights reserved.</a:t>
            </a:r>
            <a:endParaRPr sz="500"/>
          </a:p>
        </p:txBody>
      </p:sp>
      <p:sp>
        <p:nvSpPr>
          <p:cNvPr id="404" name="Google Shape;404;p34"/>
          <p:cNvSpPr txBox="1"/>
          <p:nvPr>
            <p:ph type="title"/>
          </p:nvPr>
        </p:nvSpPr>
        <p:spPr>
          <a:xfrm>
            <a:off x="228600" y="76200"/>
            <a:ext cx="8229600" cy="457500"/>
          </a:xfrm>
          <a:prstGeom prst="rect">
            <a:avLst/>
          </a:prstGeom>
          <a:no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rgbClr val="2D3D4A"/>
              </a:buClr>
              <a:buSzPts val="500"/>
              <a:buFont typeface="Open Sans"/>
              <a:buNone/>
            </a:pPr>
            <a:r>
              <a:rPr lang="en" sz="2800"/>
              <a:t>Handling Resource Constraints</a:t>
            </a:r>
            <a:endParaRPr sz="2800"/>
          </a:p>
        </p:txBody>
      </p:sp>
      <p:sp>
        <p:nvSpPr>
          <p:cNvPr id="405" name="Google Shape;405;p34"/>
          <p:cNvSpPr txBox="1"/>
          <p:nvPr>
            <p:ph idx="12" type="sldNum"/>
          </p:nvPr>
        </p:nvSpPr>
        <p:spPr>
          <a:xfrm>
            <a:off x="8635403" y="4914900"/>
            <a:ext cx="102900" cy="114300"/>
          </a:xfrm>
          <a:prstGeom prst="rect">
            <a:avLst/>
          </a:prstGeom>
          <a:noFill/>
          <a:ln>
            <a:noFill/>
          </a:ln>
        </p:spPr>
        <p:txBody>
          <a:bodyPr anchorCtr="0" anchor="t" bIns="0" lIns="0" spcFirstLastPara="1" rIns="0" wrap="square" tIns="0">
            <a:noAutofit/>
          </a:bodyPr>
          <a:lstStyle/>
          <a:p>
            <a:pPr indent="0" lvl="0" marL="0" rtl="0" algn="ctr">
              <a:lnSpc>
                <a:spcPct val="100000"/>
              </a:lnSpc>
              <a:spcBef>
                <a:spcPts val="0"/>
              </a:spcBef>
              <a:spcAft>
                <a:spcPts val="0"/>
              </a:spcAft>
              <a:buClr>
                <a:srgbClr val="7D97AD"/>
              </a:buClr>
              <a:buSzPts val="700"/>
              <a:buFont typeface="Open Sans"/>
              <a:buNone/>
            </a:pPr>
            <a:fld id="{00000000-1234-1234-1234-123412341234}" type="slidenum">
              <a:rPr lang="en"/>
              <a:t>‹#›</a:t>
            </a:fld>
            <a:endParaRPr>
              <a:solidFill>
                <a:srgbClr val="929292"/>
              </a:solidFill>
            </a:endParaRPr>
          </a:p>
        </p:txBody>
      </p:sp>
      <p:graphicFrame>
        <p:nvGraphicFramePr>
          <p:cNvPr id="406" name="Google Shape;406;p34"/>
          <p:cNvGraphicFramePr/>
          <p:nvPr/>
        </p:nvGraphicFramePr>
        <p:xfrm>
          <a:off x="245200" y="595200"/>
          <a:ext cx="3000000" cy="3000000"/>
        </p:xfrm>
        <a:graphic>
          <a:graphicData uri="http://schemas.openxmlformats.org/drawingml/2006/table">
            <a:tbl>
              <a:tblPr>
                <a:noFill/>
                <a:tableStyleId>{6E943A0F-5956-4700-BAC9-35DB47F86FB8}</a:tableStyleId>
              </a:tblPr>
              <a:tblGrid>
                <a:gridCol w="2520975"/>
                <a:gridCol w="6226350"/>
              </a:tblGrid>
              <a:tr h="1017800">
                <a:tc>
                  <a:txBody>
                    <a:bodyPr/>
                    <a:lstStyle/>
                    <a:p>
                      <a:pPr indent="0" lvl="0" marL="0" marR="0" rtl="0" algn="l">
                        <a:lnSpc>
                          <a:spcPct val="115000"/>
                        </a:lnSpc>
                        <a:spcBef>
                          <a:spcPts val="0"/>
                        </a:spcBef>
                        <a:spcAft>
                          <a:spcPts val="0"/>
                        </a:spcAft>
                        <a:buClr>
                          <a:srgbClr val="000000"/>
                        </a:buClr>
                        <a:buSzPts val="1200"/>
                        <a:buFont typeface="Arial"/>
                        <a:buNone/>
                      </a:pPr>
                      <a:r>
                        <a:rPr lang="en" sz="1200" u="none" cap="none" strike="noStrike">
                          <a:solidFill>
                            <a:srgbClr val="2D3D4A"/>
                          </a:solidFill>
                          <a:latin typeface="Open Sans"/>
                          <a:ea typeface="Open Sans"/>
                          <a:cs typeface="Open Sans"/>
                          <a:sym typeface="Open Sans"/>
                        </a:rPr>
                        <a:t>List 2- 3 activities that you would carry out as a PM to unblock the scrum team immediately ?</a:t>
                      </a:r>
                      <a:endParaRPr sz="1200" u="none" cap="none" strike="noStrike">
                        <a:solidFill>
                          <a:srgbClr val="2D3D4A"/>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100"/>
                        <a:buFont typeface="Arial"/>
                        <a:buNone/>
                      </a:pPr>
                      <a:r>
                        <a:t/>
                      </a:r>
                      <a:endParaRPr b="1" sz="1100" u="none" cap="none" strike="noStrike">
                        <a:solidFill>
                          <a:srgbClr val="2D3D4A"/>
                        </a:solidFill>
                        <a:latin typeface="Open Sans"/>
                        <a:ea typeface="Open Sans"/>
                        <a:cs typeface="Open Sans"/>
                        <a:sym typeface="Open Sans"/>
                      </a:endParaRPr>
                    </a:p>
                  </a:txBody>
                  <a:tcPr marT="91425" marB="91425" marR="91425" marL="91425"/>
                </a:tc>
                <a:tc>
                  <a:txBody>
                    <a:bodyPr/>
                    <a:lstStyle/>
                    <a:p>
                      <a:pPr indent="0" lvl="0" marL="0" marR="0" rtl="0" algn="l">
                        <a:lnSpc>
                          <a:spcPct val="115000"/>
                        </a:lnSpc>
                        <a:spcBef>
                          <a:spcPts val="0"/>
                        </a:spcBef>
                        <a:spcAft>
                          <a:spcPts val="0"/>
                        </a:spcAft>
                        <a:buClr>
                          <a:srgbClr val="000000"/>
                        </a:buClr>
                        <a:buSzPts val="1200"/>
                        <a:buFont typeface="Arial"/>
                        <a:buNone/>
                      </a:pPr>
                      <a:r>
                        <a:rPr lang="en" sz="1200" u="none" cap="none" strike="noStrike">
                          <a:solidFill>
                            <a:srgbClr val="2D3D4A"/>
                          </a:solidFill>
                          <a:latin typeface="Open Sans"/>
                          <a:ea typeface="Open Sans"/>
                          <a:cs typeface="Open Sans"/>
                          <a:sym typeface="Open Sans"/>
                        </a:rPr>
                        <a:t> </a:t>
                      </a:r>
                      <a:endParaRPr sz="1200" u="none" cap="none" strike="noStrike">
                        <a:solidFill>
                          <a:srgbClr val="2D3D4A"/>
                        </a:solidFill>
                        <a:latin typeface="Open Sans"/>
                        <a:ea typeface="Open Sans"/>
                        <a:cs typeface="Open Sans"/>
                        <a:sym typeface="Open Sans"/>
                      </a:endParaRPr>
                    </a:p>
                  </a:txBody>
                  <a:tcPr marT="91425" marB="91425" marR="91425" marL="91425"/>
                </a:tc>
              </a:tr>
              <a:tr h="1124775">
                <a:tc>
                  <a:txBody>
                    <a:bodyPr/>
                    <a:lstStyle/>
                    <a:p>
                      <a:pPr indent="0" lvl="0" marL="0" marR="0" rtl="0" algn="l">
                        <a:lnSpc>
                          <a:spcPct val="115000"/>
                        </a:lnSpc>
                        <a:spcBef>
                          <a:spcPts val="0"/>
                        </a:spcBef>
                        <a:spcAft>
                          <a:spcPts val="0"/>
                        </a:spcAft>
                        <a:buClr>
                          <a:srgbClr val="000000"/>
                        </a:buClr>
                        <a:buSzPts val="1200"/>
                        <a:buFont typeface="Arial"/>
                        <a:buNone/>
                      </a:pPr>
                      <a:r>
                        <a:rPr lang="en" sz="1200" u="none" cap="none" strike="noStrike">
                          <a:solidFill>
                            <a:srgbClr val="2D3D4A"/>
                          </a:solidFill>
                          <a:latin typeface="Open Sans"/>
                          <a:ea typeface="Open Sans"/>
                          <a:cs typeface="Open Sans"/>
                          <a:sym typeface="Open Sans"/>
                        </a:rPr>
                        <a:t>Since the QA team member is shared across multiple projects, how would you coordinate with other PMs to de-risk your project and raise appropriate visibility ? </a:t>
                      </a:r>
                      <a:endParaRPr sz="1200" u="none" cap="none" strike="noStrike">
                        <a:solidFill>
                          <a:srgbClr val="2D3D4A"/>
                        </a:solidFill>
                        <a:latin typeface="Open Sans"/>
                        <a:ea typeface="Open Sans"/>
                        <a:cs typeface="Open Sans"/>
                        <a:sym typeface="Open Sans"/>
                      </a:endParaRPr>
                    </a:p>
                  </a:txBody>
                  <a:tcPr marT="91425" marB="91425" marR="91425" marL="91425"/>
                </a:tc>
                <a:tc>
                  <a:txBody>
                    <a:bodyPr/>
                    <a:lstStyle/>
                    <a:p>
                      <a:pPr indent="0" lvl="0" marL="0" marR="0" rtl="0" algn="l">
                        <a:lnSpc>
                          <a:spcPct val="115000"/>
                        </a:lnSpc>
                        <a:spcBef>
                          <a:spcPts val="0"/>
                        </a:spcBef>
                        <a:spcAft>
                          <a:spcPts val="0"/>
                        </a:spcAft>
                        <a:buClr>
                          <a:srgbClr val="000000"/>
                        </a:buClr>
                        <a:buSzPts val="1200"/>
                        <a:buFont typeface="Arial"/>
                        <a:buNone/>
                      </a:pPr>
                      <a:r>
                        <a:rPr lang="en" sz="1200" u="none" cap="none" strike="noStrike">
                          <a:solidFill>
                            <a:srgbClr val="9E9E9E"/>
                          </a:solidFill>
                          <a:latin typeface="Open Sans"/>
                          <a:ea typeface="Open Sans"/>
                          <a:cs typeface="Open Sans"/>
                          <a:sym typeface="Open Sans"/>
                        </a:rPr>
                        <a:t>[</a:t>
                      </a:r>
                      <a:r>
                        <a:rPr b="1" lang="en" sz="1200" u="none" cap="none" strike="noStrike">
                          <a:solidFill>
                            <a:srgbClr val="9E9E9E"/>
                          </a:solidFill>
                          <a:latin typeface="Open Sans"/>
                          <a:ea typeface="Open Sans"/>
                          <a:cs typeface="Open Sans"/>
                          <a:sym typeface="Open Sans"/>
                        </a:rPr>
                        <a:t>Remove help text before you submit</a:t>
                      </a:r>
                      <a:r>
                        <a:rPr lang="en" sz="1200" u="none" cap="none" strike="noStrike">
                          <a:solidFill>
                            <a:srgbClr val="9E9E9E"/>
                          </a:solidFill>
                          <a:latin typeface="Open Sans"/>
                          <a:ea typeface="Open Sans"/>
                          <a:cs typeface="Open Sans"/>
                          <a:sym typeface="Open Sans"/>
                        </a:rPr>
                        <a:t>] Limit to 4 bullets to share at a high-level how would you coordinate/negotiate with other PMs.Keep in mind their projects might be at risk too</a:t>
                      </a:r>
                      <a:endParaRPr sz="1200" u="none" cap="none" strike="noStrike">
                        <a:solidFill>
                          <a:srgbClr val="9E9E9E"/>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200"/>
                        <a:buFont typeface="Arial"/>
                        <a:buNone/>
                      </a:pPr>
                      <a:r>
                        <a:t/>
                      </a:r>
                      <a:endParaRPr sz="1200" u="none" cap="none" strike="noStrike">
                        <a:solidFill>
                          <a:srgbClr val="2D3D4A"/>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200"/>
                        <a:buFont typeface="Arial"/>
                        <a:buNone/>
                      </a:pPr>
                      <a:r>
                        <a:t/>
                      </a:r>
                      <a:endParaRPr sz="1200" u="none" cap="none" strike="noStrike">
                        <a:solidFill>
                          <a:srgbClr val="2D3D4A"/>
                        </a:solidFill>
                        <a:latin typeface="Open Sans"/>
                        <a:ea typeface="Open Sans"/>
                        <a:cs typeface="Open Sans"/>
                        <a:sym typeface="Open Sans"/>
                      </a:endParaRPr>
                    </a:p>
                  </a:txBody>
                  <a:tcPr marT="91425" marB="91425" marR="91425" marL="91425"/>
                </a:tc>
              </a:tr>
              <a:tr h="933250">
                <a:tc rowSpan="2">
                  <a:txBody>
                    <a:bodyPr/>
                    <a:lstStyle/>
                    <a:p>
                      <a:pPr indent="0" lvl="0" marL="0" marR="0" rtl="0" algn="l">
                        <a:lnSpc>
                          <a:spcPct val="115000"/>
                        </a:lnSpc>
                        <a:spcBef>
                          <a:spcPts val="0"/>
                        </a:spcBef>
                        <a:spcAft>
                          <a:spcPts val="0"/>
                        </a:spcAft>
                        <a:buClr>
                          <a:srgbClr val="000000"/>
                        </a:buClr>
                        <a:buSzPts val="1200"/>
                        <a:buFont typeface="Arial"/>
                        <a:buNone/>
                      </a:pPr>
                      <a:r>
                        <a:rPr lang="en" sz="1200" u="none" cap="none" strike="noStrike">
                          <a:solidFill>
                            <a:srgbClr val="2D3D4A"/>
                          </a:solidFill>
                          <a:latin typeface="Open Sans"/>
                          <a:ea typeface="Open Sans"/>
                          <a:cs typeface="Open Sans"/>
                          <a:sym typeface="Open Sans"/>
                        </a:rPr>
                        <a:t>Since there is a potential risk, it is important to raise visibility amongst appropriate stakeholders</a:t>
                      </a:r>
                      <a:endParaRPr sz="1200" u="none" cap="none" strike="noStrike">
                        <a:solidFill>
                          <a:srgbClr val="2D3D4A"/>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200"/>
                        <a:buFont typeface="Arial"/>
                        <a:buNone/>
                      </a:pPr>
                      <a:r>
                        <a:t/>
                      </a:r>
                      <a:endParaRPr sz="1200" u="none" cap="none" strike="noStrike">
                        <a:solidFill>
                          <a:srgbClr val="9E9E9E"/>
                        </a:solidFill>
                        <a:latin typeface="Open Sans"/>
                        <a:ea typeface="Open Sans"/>
                        <a:cs typeface="Open Sans"/>
                        <a:sym typeface="Open Sans"/>
                      </a:endParaRPr>
                    </a:p>
                  </a:txBody>
                  <a:tcPr marT="91425" marB="91425" marR="91425" marL="91425"/>
                </a:tc>
                <a:tc>
                  <a:txBody>
                    <a:bodyPr/>
                    <a:lstStyle/>
                    <a:p>
                      <a:pPr indent="0" lvl="0" marL="0" marR="0" rtl="0" algn="l">
                        <a:lnSpc>
                          <a:spcPct val="115000"/>
                        </a:lnSpc>
                        <a:spcBef>
                          <a:spcPts val="0"/>
                        </a:spcBef>
                        <a:spcAft>
                          <a:spcPts val="0"/>
                        </a:spcAft>
                        <a:buClr>
                          <a:srgbClr val="000000"/>
                        </a:buClr>
                        <a:buSzPts val="1200"/>
                        <a:buFont typeface="Arial"/>
                        <a:buNone/>
                      </a:pPr>
                      <a:r>
                        <a:rPr lang="en" sz="1200" u="none" cap="none" strike="noStrike">
                          <a:solidFill>
                            <a:srgbClr val="9E9E9E"/>
                          </a:solidFill>
                          <a:latin typeface="Open Sans"/>
                          <a:ea typeface="Open Sans"/>
                          <a:cs typeface="Open Sans"/>
                          <a:sym typeface="Open Sans"/>
                        </a:rPr>
                        <a:t>[</a:t>
                      </a:r>
                      <a:r>
                        <a:rPr b="1" lang="en" sz="1200" u="none" cap="none" strike="noStrike">
                          <a:solidFill>
                            <a:srgbClr val="9E9E9E"/>
                          </a:solidFill>
                          <a:latin typeface="Open Sans"/>
                          <a:ea typeface="Open Sans"/>
                          <a:cs typeface="Open Sans"/>
                          <a:sym typeface="Open Sans"/>
                        </a:rPr>
                        <a:t>Remove help text before you submit</a:t>
                      </a:r>
                      <a:r>
                        <a:rPr lang="en" sz="1200" u="none" cap="none" strike="noStrike">
                          <a:solidFill>
                            <a:srgbClr val="9E9E9E"/>
                          </a:solidFill>
                          <a:latin typeface="Open Sans"/>
                          <a:ea typeface="Open Sans"/>
                          <a:cs typeface="Open Sans"/>
                          <a:sym typeface="Open Sans"/>
                        </a:rPr>
                        <a:t>]Identify the stakeholders that you would raise the visibility</a:t>
                      </a:r>
                      <a:endParaRPr sz="1200" u="none" cap="none" strike="noStrike">
                        <a:solidFill>
                          <a:srgbClr val="9E9E9E"/>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200"/>
                        <a:buFont typeface="Arial"/>
                        <a:buNone/>
                      </a:pPr>
                      <a:r>
                        <a:t/>
                      </a:r>
                      <a:endParaRPr sz="1200" u="none" cap="none" strike="noStrike">
                        <a:solidFill>
                          <a:srgbClr val="2D3D4A"/>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200"/>
                        <a:buFont typeface="Arial"/>
                        <a:buNone/>
                      </a:pPr>
                      <a:r>
                        <a:t/>
                      </a:r>
                      <a:endParaRPr sz="1200" u="none" cap="none" strike="noStrike">
                        <a:solidFill>
                          <a:srgbClr val="9E9E9E"/>
                        </a:solidFill>
                        <a:latin typeface="Open Sans"/>
                        <a:ea typeface="Open Sans"/>
                        <a:cs typeface="Open Sans"/>
                        <a:sym typeface="Open Sans"/>
                      </a:endParaRPr>
                    </a:p>
                  </a:txBody>
                  <a:tcPr marT="91425" marB="91425" marR="91425" marL="91425"/>
                </a:tc>
              </a:tr>
              <a:tr h="1358175">
                <a:tc vMerge="1"/>
                <a:tc>
                  <a:txBody>
                    <a:bodyPr/>
                    <a:lstStyle/>
                    <a:p>
                      <a:pPr indent="0" lvl="0" marL="0" marR="0" rtl="0" algn="l">
                        <a:lnSpc>
                          <a:spcPct val="115000"/>
                        </a:lnSpc>
                        <a:spcBef>
                          <a:spcPts val="0"/>
                        </a:spcBef>
                        <a:spcAft>
                          <a:spcPts val="0"/>
                        </a:spcAft>
                        <a:buClr>
                          <a:srgbClr val="000000"/>
                        </a:buClr>
                        <a:buSzPts val="1200"/>
                        <a:buFont typeface="Arial"/>
                        <a:buNone/>
                      </a:pPr>
                      <a:r>
                        <a:rPr lang="en" sz="1200" u="none" cap="none" strike="noStrike">
                          <a:solidFill>
                            <a:srgbClr val="9E9E9E"/>
                          </a:solidFill>
                          <a:latin typeface="Open Sans"/>
                          <a:ea typeface="Open Sans"/>
                          <a:cs typeface="Open Sans"/>
                          <a:sym typeface="Open Sans"/>
                        </a:rPr>
                        <a:t>[</a:t>
                      </a:r>
                      <a:r>
                        <a:rPr b="1" lang="en" sz="1200" u="none" cap="none" strike="noStrike">
                          <a:solidFill>
                            <a:srgbClr val="9E9E9E"/>
                          </a:solidFill>
                          <a:latin typeface="Open Sans"/>
                          <a:ea typeface="Open Sans"/>
                          <a:cs typeface="Open Sans"/>
                          <a:sym typeface="Open Sans"/>
                        </a:rPr>
                        <a:t>Remove help text before you submit</a:t>
                      </a:r>
                      <a:r>
                        <a:rPr lang="en" sz="1200" u="none" cap="none" strike="noStrike">
                          <a:solidFill>
                            <a:srgbClr val="9E9E9E"/>
                          </a:solidFill>
                          <a:latin typeface="Open Sans"/>
                          <a:ea typeface="Open Sans"/>
                          <a:cs typeface="Open Sans"/>
                          <a:sym typeface="Open Sans"/>
                        </a:rPr>
                        <a:t>] How would your communication differ based on whether you were able to negotiate (or) not negotiate shared QA team member’s time upon return with other PMs successfully? Limit to 2 bullets to point out the differences.</a:t>
                      </a:r>
                      <a:endParaRPr sz="1200" u="none" cap="none" strike="noStrike">
                        <a:solidFill>
                          <a:srgbClr val="9E9E9E"/>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200"/>
                        <a:buFont typeface="Arial"/>
                        <a:buNone/>
                      </a:pPr>
                      <a:r>
                        <a:t/>
                      </a:r>
                      <a:endParaRPr sz="1200" u="none" cap="none" strike="noStrike">
                        <a:solidFill>
                          <a:srgbClr val="2D3D4A"/>
                        </a:solidFill>
                        <a:latin typeface="Open Sans"/>
                        <a:ea typeface="Open Sans"/>
                        <a:cs typeface="Open Sans"/>
                        <a:sym typeface="Open Sans"/>
                      </a:endParaRPr>
                    </a:p>
                  </a:txBody>
                  <a:tcPr marT="91425" marB="91425" marR="91425" marL="91425"/>
                </a:tc>
              </a:tr>
            </a:tbl>
          </a:graphicData>
        </a:graphic>
      </p:graphicFrame>
    </p:spTree>
  </p:cSld>
  <p:clrMapOvr>
    <a:masterClrMapping/>
  </p:clrMapOvr>
  <p:transition>
    <p:fade thruBlk="1"/>
  </p:transition>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10" name="Shape 410"/>
        <p:cNvGrpSpPr/>
        <p:nvPr/>
      </p:nvGrpSpPr>
      <p:grpSpPr>
        <a:xfrm>
          <a:off x="0" y="0"/>
          <a:ext cx="0" cy="0"/>
          <a:chOff x="0" y="0"/>
          <a:chExt cx="0" cy="0"/>
        </a:xfrm>
      </p:grpSpPr>
      <p:sp>
        <p:nvSpPr>
          <p:cNvPr id="411" name="Google Shape;411;p35"/>
          <p:cNvSpPr txBox="1"/>
          <p:nvPr>
            <p:ph idx="1" type="body"/>
          </p:nvPr>
        </p:nvSpPr>
        <p:spPr>
          <a:xfrm>
            <a:off x="228600" y="609451"/>
            <a:ext cx="8229600" cy="309600"/>
          </a:xfrm>
          <a:prstGeom prst="rect">
            <a:avLst/>
          </a:prstGeom>
          <a:noFill/>
          <a:ln>
            <a:noFill/>
          </a:ln>
        </p:spPr>
        <p:txBody>
          <a:bodyPr anchorCtr="0" anchor="t" bIns="0" lIns="0" spcFirstLastPara="1" rIns="0" wrap="square" tIns="0">
            <a:noAutofit/>
          </a:bodyPr>
          <a:lstStyle/>
          <a:p>
            <a:pPr indent="0" lvl="0" marL="0" rtl="0" algn="l">
              <a:lnSpc>
                <a:spcPct val="115000"/>
              </a:lnSpc>
              <a:spcBef>
                <a:spcPts val="0"/>
              </a:spcBef>
              <a:spcAft>
                <a:spcPts val="0"/>
              </a:spcAft>
              <a:buSzPts val="500"/>
              <a:buNone/>
            </a:pPr>
            <a:r>
              <a:rPr lang="en" sz="1200"/>
              <a:t>Use the information below to understand what is expected and use the next slide to share your answers</a:t>
            </a:r>
            <a:endParaRPr/>
          </a:p>
        </p:txBody>
      </p:sp>
      <p:sp>
        <p:nvSpPr>
          <p:cNvPr id="412" name="Google Shape;412;p35"/>
          <p:cNvSpPr txBox="1"/>
          <p:nvPr>
            <p:ph idx="2" type="body"/>
          </p:nvPr>
        </p:nvSpPr>
        <p:spPr>
          <a:xfrm>
            <a:off x="457200" y="4914900"/>
            <a:ext cx="3957600" cy="114300"/>
          </a:xfrm>
          <a:prstGeom prst="rect">
            <a:avLst/>
          </a:prstGeom>
          <a:no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rgbClr val="7D97AD"/>
              </a:buClr>
              <a:buSzPts val="500"/>
              <a:buFont typeface="Open Sans"/>
              <a:buNone/>
            </a:pPr>
            <a:r>
              <a:rPr b="0" i="0" lang="en" sz="700" u="none" cap="none" strike="noStrike">
                <a:solidFill>
                  <a:srgbClr val="7D97AD"/>
                </a:solidFill>
                <a:latin typeface="Open Sans"/>
                <a:ea typeface="Open Sans"/>
                <a:cs typeface="Open Sans"/>
                <a:sym typeface="Open Sans"/>
              </a:rPr>
              <a:t>© 201</a:t>
            </a:r>
            <a:r>
              <a:rPr lang="en"/>
              <a:t>9</a:t>
            </a:r>
            <a:r>
              <a:rPr b="0" i="0" lang="en" sz="700" u="none" cap="none" strike="noStrike">
                <a:solidFill>
                  <a:srgbClr val="7D97AD"/>
                </a:solidFill>
                <a:latin typeface="Open Sans"/>
                <a:ea typeface="Open Sans"/>
                <a:cs typeface="Open Sans"/>
                <a:sym typeface="Open Sans"/>
              </a:rPr>
              <a:t> Udacity.  All rights reserved.</a:t>
            </a:r>
            <a:endParaRPr sz="500"/>
          </a:p>
        </p:txBody>
      </p:sp>
      <p:sp>
        <p:nvSpPr>
          <p:cNvPr id="413" name="Google Shape;413;p35"/>
          <p:cNvSpPr txBox="1"/>
          <p:nvPr>
            <p:ph type="title"/>
          </p:nvPr>
        </p:nvSpPr>
        <p:spPr>
          <a:xfrm>
            <a:off x="207700" y="76200"/>
            <a:ext cx="8250600" cy="488100"/>
          </a:xfrm>
          <a:prstGeom prst="rect">
            <a:avLst/>
          </a:prstGeom>
          <a:no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rgbClr val="2D3D4A"/>
              </a:buClr>
              <a:buSzPts val="500"/>
              <a:buFont typeface="Open Sans"/>
              <a:buNone/>
            </a:pPr>
            <a:r>
              <a:rPr lang="en" sz="2800"/>
              <a:t>Feedback from stakeholder in public forum</a:t>
            </a:r>
            <a:endParaRPr sz="2800"/>
          </a:p>
        </p:txBody>
      </p:sp>
      <p:sp>
        <p:nvSpPr>
          <p:cNvPr id="414" name="Google Shape;414;p35"/>
          <p:cNvSpPr txBox="1"/>
          <p:nvPr>
            <p:ph idx="3" type="body"/>
          </p:nvPr>
        </p:nvSpPr>
        <p:spPr>
          <a:xfrm>
            <a:off x="228600" y="876300"/>
            <a:ext cx="8229600" cy="3248700"/>
          </a:xfrm>
          <a:prstGeom prst="rect">
            <a:avLst/>
          </a:prstGeom>
          <a:noFill/>
          <a:ln>
            <a:noFill/>
          </a:ln>
        </p:spPr>
        <p:txBody>
          <a:bodyPr anchorCtr="0" anchor="t" bIns="0" lIns="0" spcFirstLastPara="1" rIns="0" wrap="square" tIns="0">
            <a:noAutofit/>
          </a:bodyPr>
          <a:lstStyle/>
          <a:p>
            <a:pPr indent="0" lvl="0" marL="0" rtl="0" algn="l">
              <a:lnSpc>
                <a:spcPct val="115000"/>
              </a:lnSpc>
              <a:spcBef>
                <a:spcPts val="0"/>
              </a:spcBef>
              <a:spcAft>
                <a:spcPts val="0"/>
              </a:spcAft>
              <a:buSzPts val="1400"/>
              <a:buNone/>
            </a:pPr>
            <a:r>
              <a:rPr b="1" lang="en" sz="1200"/>
              <a:t>Sprint Progress </a:t>
            </a:r>
            <a:endParaRPr b="1" sz="1200"/>
          </a:p>
          <a:p>
            <a:pPr indent="0" lvl="0" marL="0" rtl="0" algn="l">
              <a:lnSpc>
                <a:spcPct val="115000"/>
              </a:lnSpc>
              <a:spcBef>
                <a:spcPts val="0"/>
              </a:spcBef>
              <a:spcAft>
                <a:spcPts val="0"/>
              </a:spcAft>
              <a:buSzPts val="1400"/>
              <a:buNone/>
            </a:pPr>
            <a:r>
              <a:rPr lang="en" sz="1200"/>
              <a:t> You are 2 days away from the sprint ending</a:t>
            </a:r>
            <a:endParaRPr sz="1200"/>
          </a:p>
          <a:p>
            <a:pPr indent="0" lvl="0" marL="0" rtl="0" algn="l">
              <a:lnSpc>
                <a:spcPct val="115000"/>
              </a:lnSpc>
              <a:spcBef>
                <a:spcPts val="0"/>
              </a:spcBef>
              <a:spcAft>
                <a:spcPts val="0"/>
              </a:spcAft>
              <a:buSzPts val="1400"/>
              <a:buNone/>
            </a:pPr>
            <a:r>
              <a:t/>
            </a:r>
            <a:endParaRPr b="1" sz="1200">
              <a:solidFill>
                <a:srgbClr val="2D3D4A"/>
              </a:solidFill>
            </a:endParaRPr>
          </a:p>
          <a:p>
            <a:pPr indent="0" lvl="0" marL="0" rtl="0" algn="l">
              <a:lnSpc>
                <a:spcPct val="115000"/>
              </a:lnSpc>
              <a:spcBef>
                <a:spcPts val="0"/>
              </a:spcBef>
              <a:spcAft>
                <a:spcPts val="0"/>
              </a:spcAft>
              <a:buSzPts val="1400"/>
              <a:buNone/>
            </a:pPr>
            <a:r>
              <a:rPr b="1" lang="en" sz="1200">
                <a:solidFill>
                  <a:srgbClr val="2D3D4A"/>
                </a:solidFill>
              </a:rPr>
              <a:t>Situation Details </a:t>
            </a:r>
            <a:endParaRPr b="1" sz="1200">
              <a:solidFill>
                <a:srgbClr val="2D3D4A"/>
              </a:solidFill>
            </a:endParaRPr>
          </a:p>
          <a:p>
            <a:pPr indent="-304800" lvl="0" marL="457200" rtl="0" algn="l">
              <a:lnSpc>
                <a:spcPct val="115000"/>
              </a:lnSpc>
              <a:spcBef>
                <a:spcPts val="0"/>
              </a:spcBef>
              <a:spcAft>
                <a:spcPts val="0"/>
              </a:spcAft>
              <a:buClr>
                <a:srgbClr val="2D3D4A"/>
              </a:buClr>
              <a:buSzPts val="1200"/>
              <a:buChar char="●"/>
            </a:pPr>
            <a:r>
              <a:rPr lang="en" sz="1200">
                <a:solidFill>
                  <a:srgbClr val="2D3D4A"/>
                </a:solidFill>
              </a:rPr>
              <a:t>You are con</a:t>
            </a:r>
            <a:r>
              <a:rPr lang="en" sz="1200"/>
              <a:t>ducting </a:t>
            </a:r>
            <a:r>
              <a:rPr lang="en" sz="1200">
                <a:solidFill>
                  <a:srgbClr val="2D3D4A"/>
                </a:solidFill>
              </a:rPr>
              <a:t>the </a:t>
            </a:r>
            <a:r>
              <a:rPr lang="en" sz="1200"/>
              <a:t>product</a:t>
            </a:r>
            <a:r>
              <a:rPr lang="en" sz="1200">
                <a:solidFill>
                  <a:srgbClr val="2D3D4A"/>
                </a:solidFill>
              </a:rPr>
              <a:t> sign-off meeting with  cross-functional stakeholders and </a:t>
            </a:r>
            <a:r>
              <a:rPr lang="en" sz="1200"/>
              <a:t>scrum team</a:t>
            </a:r>
            <a:r>
              <a:rPr lang="en" sz="1200">
                <a:solidFill>
                  <a:srgbClr val="2D3D4A"/>
                </a:solidFill>
              </a:rPr>
              <a:t> (10+ people) and </a:t>
            </a:r>
            <a:r>
              <a:rPr lang="en" sz="1200"/>
              <a:t>t</a:t>
            </a:r>
            <a:r>
              <a:rPr lang="en" sz="1200">
                <a:solidFill>
                  <a:srgbClr val="2D3D4A"/>
                </a:solidFill>
              </a:rPr>
              <a:t>he product being tested is expected to go live at the end of this sprint.</a:t>
            </a:r>
            <a:endParaRPr sz="1200">
              <a:solidFill>
                <a:srgbClr val="2D3D4A"/>
              </a:solidFill>
            </a:endParaRPr>
          </a:p>
          <a:p>
            <a:pPr indent="-304800" lvl="0" marL="457200" rtl="0" algn="l">
              <a:lnSpc>
                <a:spcPct val="115000"/>
              </a:lnSpc>
              <a:spcBef>
                <a:spcPts val="0"/>
              </a:spcBef>
              <a:spcAft>
                <a:spcPts val="0"/>
              </a:spcAft>
              <a:buClr>
                <a:srgbClr val="2D3D4A"/>
              </a:buClr>
              <a:buSzPts val="1200"/>
              <a:buChar char="●"/>
            </a:pPr>
            <a:r>
              <a:rPr lang="en" sz="1200">
                <a:solidFill>
                  <a:srgbClr val="2D3D4A"/>
                </a:solidFill>
              </a:rPr>
              <a:t>One of the cross-functional stakeholders shared the feedback below </a:t>
            </a:r>
            <a:r>
              <a:rPr lang="en" sz="1200"/>
              <a:t>at</a:t>
            </a:r>
            <a:r>
              <a:rPr lang="en" sz="1200">
                <a:solidFill>
                  <a:srgbClr val="2D3D4A"/>
                </a:solidFill>
              </a:rPr>
              <a:t> the meeting </a:t>
            </a:r>
            <a:endParaRPr sz="1200">
              <a:solidFill>
                <a:srgbClr val="2D3D4A"/>
              </a:solidFill>
            </a:endParaRPr>
          </a:p>
          <a:p>
            <a:pPr indent="0" lvl="0" marL="0" rtl="0" algn="l">
              <a:lnSpc>
                <a:spcPct val="115000"/>
              </a:lnSpc>
              <a:spcBef>
                <a:spcPts val="0"/>
              </a:spcBef>
              <a:spcAft>
                <a:spcPts val="0"/>
              </a:spcAft>
              <a:buSzPts val="1400"/>
              <a:buNone/>
            </a:pPr>
            <a:r>
              <a:t/>
            </a:r>
            <a:endParaRPr sz="1200">
              <a:solidFill>
                <a:srgbClr val="2D3D4A"/>
              </a:solidFill>
            </a:endParaRPr>
          </a:p>
          <a:p>
            <a:pPr indent="0" lvl="0" marL="0" rtl="0" algn="l">
              <a:lnSpc>
                <a:spcPct val="115000"/>
              </a:lnSpc>
              <a:spcBef>
                <a:spcPts val="0"/>
              </a:spcBef>
              <a:spcAft>
                <a:spcPts val="0"/>
              </a:spcAft>
              <a:buSzPts val="1400"/>
              <a:buNone/>
            </a:pPr>
            <a:r>
              <a:rPr b="1" lang="en" sz="1200">
                <a:solidFill>
                  <a:srgbClr val="2D3D4A"/>
                </a:solidFill>
              </a:rPr>
              <a:t>Feedback</a:t>
            </a:r>
            <a:r>
              <a:rPr lang="en" sz="1200">
                <a:solidFill>
                  <a:srgbClr val="2D3D4A"/>
                </a:solidFill>
              </a:rPr>
              <a:t> </a:t>
            </a:r>
            <a:endParaRPr sz="1200">
              <a:solidFill>
                <a:srgbClr val="2D3D4A"/>
              </a:solidFill>
            </a:endParaRPr>
          </a:p>
          <a:p>
            <a:pPr indent="0" lvl="0" marL="0" rtl="0" algn="l">
              <a:lnSpc>
                <a:spcPct val="115000"/>
              </a:lnSpc>
              <a:spcBef>
                <a:spcPts val="0"/>
              </a:spcBef>
              <a:spcAft>
                <a:spcPts val="0"/>
              </a:spcAft>
              <a:buSzPts val="1400"/>
              <a:buNone/>
            </a:pPr>
            <a:r>
              <a:rPr lang="en" sz="1200">
                <a:solidFill>
                  <a:srgbClr val="2D3D4A"/>
                </a:solidFill>
              </a:rPr>
              <a:t>I don’t think th</a:t>
            </a:r>
            <a:r>
              <a:rPr lang="en" sz="1200"/>
              <a:t>e product </a:t>
            </a:r>
            <a:r>
              <a:rPr lang="en" sz="1200">
                <a:solidFill>
                  <a:srgbClr val="2D3D4A"/>
                </a:solidFill>
              </a:rPr>
              <a:t> </a:t>
            </a:r>
            <a:r>
              <a:rPr lang="en" sz="1200"/>
              <a:t>we just tested is good enough </a:t>
            </a:r>
            <a:r>
              <a:rPr lang="en" sz="1200">
                <a:solidFill>
                  <a:srgbClr val="2D3D4A"/>
                </a:solidFill>
              </a:rPr>
              <a:t>to </a:t>
            </a:r>
            <a:r>
              <a:rPr lang="en" sz="1200"/>
              <a:t>go</a:t>
            </a:r>
            <a:r>
              <a:rPr lang="en" sz="1200">
                <a:solidFill>
                  <a:srgbClr val="2D3D4A"/>
                </a:solidFill>
              </a:rPr>
              <a:t> live. It needs to send daily push notification reminding </a:t>
            </a:r>
            <a:r>
              <a:rPr lang="en" sz="1200"/>
              <a:t>users</a:t>
            </a:r>
            <a:r>
              <a:rPr lang="en" sz="1200">
                <a:solidFill>
                  <a:srgbClr val="2D3D4A"/>
                </a:solidFill>
              </a:rPr>
              <a:t> to open and use the product feature being launched</a:t>
            </a:r>
            <a:endParaRPr sz="1200"/>
          </a:p>
          <a:p>
            <a:pPr indent="0" lvl="0" marL="0" rtl="0" algn="l">
              <a:lnSpc>
                <a:spcPct val="115000"/>
              </a:lnSpc>
              <a:spcBef>
                <a:spcPts val="0"/>
              </a:spcBef>
              <a:spcAft>
                <a:spcPts val="0"/>
              </a:spcAft>
              <a:buSzPts val="1400"/>
              <a:buNone/>
            </a:pPr>
            <a:r>
              <a:t/>
            </a:r>
            <a:endParaRPr sz="1200"/>
          </a:p>
          <a:p>
            <a:pPr indent="0" lvl="0" marL="0" rtl="0" algn="l">
              <a:lnSpc>
                <a:spcPct val="115000"/>
              </a:lnSpc>
              <a:spcBef>
                <a:spcPts val="0"/>
              </a:spcBef>
              <a:spcAft>
                <a:spcPts val="0"/>
              </a:spcAft>
              <a:buSzPts val="1400"/>
              <a:buNone/>
            </a:pPr>
            <a:r>
              <a:rPr b="1" lang="en" sz="1200"/>
              <a:t>Assumption for exercise-sake</a:t>
            </a:r>
            <a:endParaRPr b="1" sz="1200"/>
          </a:p>
          <a:p>
            <a:pPr indent="0" lvl="0" marL="0" rtl="0" algn="l">
              <a:lnSpc>
                <a:spcPct val="115000"/>
              </a:lnSpc>
              <a:spcBef>
                <a:spcPts val="0"/>
              </a:spcBef>
              <a:spcAft>
                <a:spcPts val="0"/>
              </a:spcAft>
              <a:buSzPts val="1400"/>
              <a:buNone/>
            </a:pPr>
            <a:r>
              <a:rPr lang="en" sz="1200"/>
              <a:t> (</a:t>
            </a:r>
            <a:r>
              <a:rPr lang="en" sz="1200">
                <a:solidFill>
                  <a:srgbClr val="0097A7"/>
                </a:solidFill>
                <a:uFill>
                  <a:noFill/>
                </a:uFill>
                <a:hlinkClick r:id="rId3">
                  <a:extLst>
                    <a:ext uri="{A12FA001-AC4F-418D-AE19-62706E023703}">
                      <ahyp:hlinkClr val="tx"/>
                    </a:ext>
                  </a:extLst>
                </a:hlinkClick>
              </a:rPr>
              <a:t>Notification</a:t>
            </a:r>
            <a:r>
              <a:rPr lang="en" sz="1200"/>
              <a:t>) feature (of any sort) is not in the MVP scope. Your goal is to  understand the user-journey within the product better after the launch to define the trigger and other details to introduce later</a:t>
            </a:r>
            <a:endParaRPr sz="1200"/>
          </a:p>
          <a:p>
            <a:pPr indent="0" lvl="0" marL="0" rtl="0" algn="l">
              <a:lnSpc>
                <a:spcPct val="115000"/>
              </a:lnSpc>
              <a:spcBef>
                <a:spcPts val="0"/>
              </a:spcBef>
              <a:spcAft>
                <a:spcPts val="0"/>
              </a:spcAft>
              <a:buSzPts val="1400"/>
              <a:buNone/>
            </a:pPr>
            <a:r>
              <a:t/>
            </a:r>
            <a:endParaRPr sz="1200"/>
          </a:p>
          <a:p>
            <a:pPr indent="0" lvl="0" marL="0" rtl="0" algn="l">
              <a:lnSpc>
                <a:spcPct val="115000"/>
              </a:lnSpc>
              <a:spcBef>
                <a:spcPts val="0"/>
              </a:spcBef>
              <a:spcAft>
                <a:spcPts val="0"/>
              </a:spcAft>
              <a:buSzPts val="1400"/>
              <a:buNone/>
            </a:pPr>
            <a:r>
              <a:t/>
            </a:r>
            <a:endParaRPr sz="1200"/>
          </a:p>
          <a:p>
            <a:pPr indent="0" lvl="0" marL="0" rtl="0" algn="l">
              <a:lnSpc>
                <a:spcPct val="115000"/>
              </a:lnSpc>
              <a:spcBef>
                <a:spcPts val="0"/>
              </a:spcBef>
              <a:spcAft>
                <a:spcPts val="0"/>
              </a:spcAft>
              <a:buSzPts val="1400"/>
              <a:buNone/>
            </a:pPr>
            <a:r>
              <a:t/>
            </a:r>
            <a:endParaRPr sz="1200"/>
          </a:p>
          <a:p>
            <a:pPr indent="0" lvl="0" marL="0" rtl="0" algn="l">
              <a:lnSpc>
                <a:spcPct val="115000"/>
              </a:lnSpc>
              <a:spcBef>
                <a:spcPts val="0"/>
              </a:spcBef>
              <a:spcAft>
                <a:spcPts val="0"/>
              </a:spcAft>
              <a:buSzPts val="1400"/>
              <a:buNone/>
            </a:pPr>
            <a:r>
              <a:t/>
            </a:r>
            <a:endParaRPr sz="1200">
              <a:solidFill>
                <a:srgbClr val="2D3D4A"/>
              </a:solidFill>
            </a:endParaRPr>
          </a:p>
          <a:p>
            <a:pPr indent="0" lvl="0" marL="0" marR="0" rtl="0" algn="l">
              <a:lnSpc>
                <a:spcPct val="115000"/>
              </a:lnSpc>
              <a:spcBef>
                <a:spcPts val="700"/>
              </a:spcBef>
              <a:spcAft>
                <a:spcPts val="0"/>
              </a:spcAft>
              <a:buSzPts val="1400"/>
              <a:buNone/>
            </a:pPr>
            <a:r>
              <a:t/>
            </a:r>
            <a:endParaRPr sz="1200">
              <a:solidFill>
                <a:srgbClr val="2D3D4A"/>
              </a:solidFill>
            </a:endParaRPr>
          </a:p>
        </p:txBody>
      </p:sp>
      <p:sp>
        <p:nvSpPr>
          <p:cNvPr id="415" name="Google Shape;415;p35"/>
          <p:cNvSpPr txBox="1"/>
          <p:nvPr>
            <p:ph idx="12" type="sldNum"/>
          </p:nvPr>
        </p:nvSpPr>
        <p:spPr>
          <a:xfrm>
            <a:off x="8635403" y="4914900"/>
            <a:ext cx="102900" cy="114300"/>
          </a:xfrm>
          <a:prstGeom prst="rect">
            <a:avLst/>
          </a:prstGeom>
          <a:noFill/>
          <a:ln>
            <a:noFill/>
          </a:ln>
        </p:spPr>
        <p:txBody>
          <a:bodyPr anchorCtr="0" anchor="t" bIns="0" lIns="0" spcFirstLastPara="1" rIns="0" wrap="square" tIns="0">
            <a:noAutofit/>
          </a:bodyPr>
          <a:lstStyle/>
          <a:p>
            <a:pPr indent="0" lvl="0" marL="0" rtl="0" algn="ctr">
              <a:lnSpc>
                <a:spcPct val="100000"/>
              </a:lnSpc>
              <a:spcBef>
                <a:spcPts val="0"/>
              </a:spcBef>
              <a:spcAft>
                <a:spcPts val="0"/>
              </a:spcAft>
              <a:buClr>
                <a:srgbClr val="7D97AD"/>
              </a:buClr>
              <a:buSzPts val="700"/>
              <a:buFont typeface="Open Sans"/>
              <a:buNone/>
            </a:pPr>
            <a:fld id="{00000000-1234-1234-1234-123412341234}" type="slidenum">
              <a:rPr lang="en"/>
              <a:t>‹#›</a:t>
            </a:fld>
            <a:endParaRPr>
              <a:solidFill>
                <a:srgbClr val="929292"/>
              </a:solidFill>
            </a:endParaRPr>
          </a:p>
        </p:txBody>
      </p:sp>
      <p:pic>
        <p:nvPicPr>
          <p:cNvPr id="416" name="Google Shape;416;p35"/>
          <p:cNvPicPr preferRelativeResize="0"/>
          <p:nvPr/>
        </p:nvPicPr>
        <p:blipFill rotWithShape="1">
          <a:blip r:embed="rId4">
            <a:alphaModFix/>
          </a:blip>
          <a:srcRect b="11823" l="18073" r="14486" t="20988"/>
          <a:stretch/>
        </p:blipFill>
        <p:spPr>
          <a:xfrm>
            <a:off x="3265977" y="4230293"/>
            <a:ext cx="2588100" cy="644579"/>
          </a:xfrm>
          <a:prstGeom prst="rect">
            <a:avLst/>
          </a:prstGeom>
          <a:noFill/>
          <a:ln>
            <a:noFill/>
          </a:ln>
        </p:spPr>
      </p:pic>
    </p:spTree>
  </p:cSld>
  <p:clrMapOvr>
    <a:masterClrMapping/>
  </p:clrMapOvr>
  <p:transition>
    <p:fade thruBlk="1"/>
  </p:transition>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20" name="Shape 420"/>
        <p:cNvGrpSpPr/>
        <p:nvPr/>
      </p:nvGrpSpPr>
      <p:grpSpPr>
        <a:xfrm>
          <a:off x="0" y="0"/>
          <a:ext cx="0" cy="0"/>
          <a:chOff x="0" y="0"/>
          <a:chExt cx="0" cy="0"/>
        </a:xfrm>
      </p:grpSpPr>
      <p:sp>
        <p:nvSpPr>
          <p:cNvPr id="421" name="Google Shape;421;p36"/>
          <p:cNvSpPr txBox="1"/>
          <p:nvPr>
            <p:ph idx="2" type="body"/>
          </p:nvPr>
        </p:nvSpPr>
        <p:spPr>
          <a:xfrm>
            <a:off x="457200" y="4914900"/>
            <a:ext cx="3957600" cy="114300"/>
          </a:xfrm>
          <a:prstGeom prst="rect">
            <a:avLst/>
          </a:prstGeom>
          <a:no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rgbClr val="7D97AD"/>
              </a:buClr>
              <a:buSzPts val="500"/>
              <a:buFont typeface="Open Sans"/>
              <a:buNone/>
            </a:pPr>
            <a:r>
              <a:rPr b="0" i="0" lang="en" sz="700" u="none" cap="none" strike="noStrike">
                <a:solidFill>
                  <a:srgbClr val="7D97AD"/>
                </a:solidFill>
                <a:latin typeface="Open Sans"/>
                <a:ea typeface="Open Sans"/>
                <a:cs typeface="Open Sans"/>
                <a:sym typeface="Open Sans"/>
              </a:rPr>
              <a:t>© 201</a:t>
            </a:r>
            <a:r>
              <a:rPr lang="en"/>
              <a:t>9</a:t>
            </a:r>
            <a:r>
              <a:rPr b="0" i="0" lang="en" sz="700" u="none" cap="none" strike="noStrike">
                <a:solidFill>
                  <a:srgbClr val="7D97AD"/>
                </a:solidFill>
                <a:latin typeface="Open Sans"/>
                <a:ea typeface="Open Sans"/>
                <a:cs typeface="Open Sans"/>
                <a:sym typeface="Open Sans"/>
              </a:rPr>
              <a:t> Udacity.  All rights reserved.</a:t>
            </a:r>
            <a:endParaRPr sz="500"/>
          </a:p>
        </p:txBody>
      </p:sp>
      <p:sp>
        <p:nvSpPr>
          <p:cNvPr id="422" name="Google Shape;422;p36"/>
          <p:cNvSpPr txBox="1"/>
          <p:nvPr>
            <p:ph type="title"/>
          </p:nvPr>
        </p:nvSpPr>
        <p:spPr>
          <a:xfrm>
            <a:off x="145150" y="76200"/>
            <a:ext cx="8735700" cy="471900"/>
          </a:xfrm>
          <a:prstGeom prst="rect">
            <a:avLst/>
          </a:prstGeom>
          <a:no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rgbClr val="2D3D4A"/>
              </a:buClr>
              <a:buSzPts val="500"/>
              <a:buFont typeface="Open Sans"/>
              <a:buNone/>
            </a:pPr>
            <a:r>
              <a:rPr lang="en" sz="2800"/>
              <a:t>How would you handle stakeholder feedback?</a:t>
            </a:r>
            <a:endParaRPr sz="2800"/>
          </a:p>
        </p:txBody>
      </p:sp>
      <p:sp>
        <p:nvSpPr>
          <p:cNvPr id="423" name="Google Shape;423;p36"/>
          <p:cNvSpPr txBox="1"/>
          <p:nvPr>
            <p:ph idx="12" type="sldNum"/>
          </p:nvPr>
        </p:nvSpPr>
        <p:spPr>
          <a:xfrm>
            <a:off x="8635403" y="4914900"/>
            <a:ext cx="102900" cy="114300"/>
          </a:xfrm>
          <a:prstGeom prst="rect">
            <a:avLst/>
          </a:prstGeom>
          <a:noFill/>
          <a:ln>
            <a:noFill/>
          </a:ln>
        </p:spPr>
        <p:txBody>
          <a:bodyPr anchorCtr="0" anchor="t" bIns="0" lIns="0" spcFirstLastPara="1" rIns="0" wrap="square" tIns="0">
            <a:noAutofit/>
          </a:bodyPr>
          <a:lstStyle/>
          <a:p>
            <a:pPr indent="0" lvl="0" marL="0" rtl="0" algn="ctr">
              <a:lnSpc>
                <a:spcPct val="100000"/>
              </a:lnSpc>
              <a:spcBef>
                <a:spcPts val="0"/>
              </a:spcBef>
              <a:spcAft>
                <a:spcPts val="0"/>
              </a:spcAft>
              <a:buClr>
                <a:srgbClr val="7D97AD"/>
              </a:buClr>
              <a:buSzPts val="700"/>
              <a:buFont typeface="Open Sans"/>
              <a:buNone/>
            </a:pPr>
            <a:fld id="{00000000-1234-1234-1234-123412341234}" type="slidenum">
              <a:rPr lang="en"/>
              <a:t>‹#›</a:t>
            </a:fld>
            <a:endParaRPr>
              <a:solidFill>
                <a:srgbClr val="929292"/>
              </a:solidFill>
            </a:endParaRPr>
          </a:p>
        </p:txBody>
      </p:sp>
      <p:graphicFrame>
        <p:nvGraphicFramePr>
          <p:cNvPr id="424" name="Google Shape;424;p36"/>
          <p:cNvGraphicFramePr/>
          <p:nvPr/>
        </p:nvGraphicFramePr>
        <p:xfrm>
          <a:off x="161475" y="595200"/>
          <a:ext cx="3000000" cy="3000000"/>
        </p:xfrm>
        <a:graphic>
          <a:graphicData uri="http://schemas.openxmlformats.org/drawingml/2006/table">
            <a:tbl>
              <a:tblPr>
                <a:noFill/>
                <a:tableStyleId>{6E943A0F-5956-4700-BAC9-35DB47F86FB8}</a:tableStyleId>
              </a:tblPr>
              <a:tblGrid>
                <a:gridCol w="1910200"/>
                <a:gridCol w="6825500"/>
              </a:tblGrid>
              <a:tr h="1729550">
                <a:tc>
                  <a:txBody>
                    <a:bodyPr/>
                    <a:lstStyle/>
                    <a:p>
                      <a:pPr indent="0" lvl="0" marL="0" marR="0" rtl="0" algn="l">
                        <a:lnSpc>
                          <a:spcPct val="115000"/>
                        </a:lnSpc>
                        <a:spcBef>
                          <a:spcPts val="0"/>
                        </a:spcBef>
                        <a:spcAft>
                          <a:spcPts val="0"/>
                        </a:spcAft>
                        <a:buClr>
                          <a:srgbClr val="000000"/>
                        </a:buClr>
                        <a:buSzPts val="1200"/>
                        <a:buFont typeface="Arial"/>
                        <a:buNone/>
                      </a:pPr>
                      <a:r>
                        <a:rPr b="1" lang="en" sz="1200" u="none" cap="none" strike="noStrike">
                          <a:solidFill>
                            <a:srgbClr val="2D3D4A"/>
                          </a:solidFill>
                          <a:latin typeface="Open Sans"/>
                          <a:ea typeface="Open Sans"/>
                          <a:cs typeface="Open Sans"/>
                          <a:sym typeface="Open Sans"/>
                        </a:rPr>
                        <a:t>Feedback Assessment</a:t>
                      </a:r>
                      <a:endParaRPr b="1" sz="1200" u="none" cap="none" strike="noStrike">
                        <a:solidFill>
                          <a:srgbClr val="2D3D4A"/>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200"/>
                        <a:buFont typeface="Arial"/>
                        <a:buNone/>
                      </a:pPr>
                      <a:r>
                        <a:t/>
                      </a:r>
                      <a:endParaRPr b="1" sz="1200" u="none" cap="none" strike="noStrike">
                        <a:solidFill>
                          <a:srgbClr val="2D3D4A"/>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200"/>
                        <a:buFont typeface="Arial"/>
                        <a:buNone/>
                      </a:pPr>
                      <a:r>
                        <a:t/>
                      </a:r>
                      <a:endParaRPr sz="1200" u="none" cap="none" strike="noStrike">
                        <a:solidFill>
                          <a:srgbClr val="2D3D4A"/>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200"/>
                        <a:buFont typeface="Arial"/>
                        <a:buNone/>
                      </a:pPr>
                      <a:r>
                        <a:t/>
                      </a:r>
                      <a:endParaRPr sz="1200" u="none" cap="none" strike="noStrike">
                        <a:solidFill>
                          <a:srgbClr val="2D3D4A"/>
                        </a:solidFill>
                        <a:latin typeface="Open Sans"/>
                        <a:ea typeface="Open Sans"/>
                        <a:cs typeface="Open Sans"/>
                        <a:sym typeface="Open Sans"/>
                      </a:endParaRPr>
                    </a:p>
                  </a:txBody>
                  <a:tcPr marT="91425" marB="91425" marR="91425" marL="91425"/>
                </a:tc>
                <a:tc>
                  <a:txBody>
                    <a:bodyPr/>
                    <a:lstStyle/>
                    <a:p>
                      <a:pPr indent="0" lvl="0" marL="0" marR="0" rtl="0" algn="l">
                        <a:lnSpc>
                          <a:spcPct val="115000"/>
                        </a:lnSpc>
                        <a:spcBef>
                          <a:spcPts val="0"/>
                        </a:spcBef>
                        <a:spcAft>
                          <a:spcPts val="0"/>
                        </a:spcAft>
                        <a:buClr>
                          <a:srgbClr val="000000"/>
                        </a:buClr>
                        <a:buSzPts val="1200"/>
                        <a:buFont typeface="Arial"/>
                        <a:buNone/>
                      </a:pPr>
                      <a:r>
                        <a:rPr lang="en" sz="1200" u="none" cap="none" strike="noStrike">
                          <a:solidFill>
                            <a:srgbClr val="9E9E9E"/>
                          </a:solidFill>
                          <a:latin typeface="Open Sans"/>
                          <a:ea typeface="Open Sans"/>
                          <a:cs typeface="Open Sans"/>
                          <a:sym typeface="Open Sans"/>
                        </a:rPr>
                        <a:t>[</a:t>
                      </a:r>
                      <a:r>
                        <a:rPr b="1" lang="en" sz="1200" u="none" cap="none" strike="noStrike">
                          <a:solidFill>
                            <a:srgbClr val="9E9E9E"/>
                          </a:solidFill>
                          <a:latin typeface="Open Sans"/>
                          <a:ea typeface="Open Sans"/>
                          <a:cs typeface="Open Sans"/>
                          <a:sym typeface="Open Sans"/>
                        </a:rPr>
                        <a:t>Remove help text before you submit</a:t>
                      </a:r>
                      <a:r>
                        <a:rPr lang="en" sz="1200" u="none" cap="none" strike="noStrike">
                          <a:solidFill>
                            <a:srgbClr val="9E9E9E"/>
                          </a:solidFill>
                          <a:latin typeface="Open Sans"/>
                          <a:ea typeface="Open Sans"/>
                          <a:cs typeface="Open Sans"/>
                          <a:sym typeface="Open Sans"/>
                        </a:rPr>
                        <a:t>] Limit to 3 bullets to list the questions you would ask the stakeholder to understand their feedback better</a:t>
                      </a:r>
                      <a:endParaRPr sz="1200" u="none" cap="none" strike="noStrike">
                        <a:solidFill>
                          <a:srgbClr val="9E9E9E"/>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200"/>
                        <a:buFont typeface="Arial"/>
                        <a:buNone/>
                      </a:pPr>
                      <a:r>
                        <a:t/>
                      </a:r>
                      <a:endParaRPr sz="1200" u="none" cap="none" strike="noStrike">
                        <a:solidFill>
                          <a:srgbClr val="2D3D4A"/>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200"/>
                        <a:buFont typeface="Arial"/>
                        <a:buNone/>
                      </a:pPr>
                      <a:r>
                        <a:t/>
                      </a:r>
                      <a:endParaRPr sz="1200" u="none" cap="none" strike="noStrike">
                        <a:solidFill>
                          <a:srgbClr val="2D3D4A"/>
                        </a:solidFill>
                        <a:latin typeface="Open Sans"/>
                        <a:ea typeface="Open Sans"/>
                        <a:cs typeface="Open Sans"/>
                        <a:sym typeface="Open Sans"/>
                      </a:endParaRPr>
                    </a:p>
                  </a:txBody>
                  <a:tcPr marT="91425" marB="91425" marR="91425" marL="91425"/>
                </a:tc>
              </a:tr>
              <a:tr h="2425050">
                <a:tc>
                  <a:txBody>
                    <a:bodyPr/>
                    <a:lstStyle/>
                    <a:p>
                      <a:pPr indent="0" lvl="0" marL="0" marR="0" rtl="0" algn="l">
                        <a:lnSpc>
                          <a:spcPct val="115000"/>
                        </a:lnSpc>
                        <a:spcBef>
                          <a:spcPts val="0"/>
                        </a:spcBef>
                        <a:spcAft>
                          <a:spcPts val="0"/>
                        </a:spcAft>
                        <a:buClr>
                          <a:srgbClr val="000000"/>
                        </a:buClr>
                        <a:buSzPts val="1200"/>
                        <a:buFont typeface="Arial"/>
                        <a:buNone/>
                      </a:pPr>
                      <a:r>
                        <a:rPr b="1" lang="en" sz="1200" u="none" cap="none" strike="noStrike">
                          <a:solidFill>
                            <a:srgbClr val="2D3D4A"/>
                          </a:solidFill>
                          <a:latin typeface="Open Sans"/>
                          <a:ea typeface="Open Sans"/>
                          <a:cs typeface="Open Sans"/>
                          <a:sym typeface="Open Sans"/>
                        </a:rPr>
                        <a:t>Video Response </a:t>
                      </a:r>
                      <a:endParaRPr b="1" sz="1200" u="none" cap="none" strike="noStrike">
                        <a:solidFill>
                          <a:srgbClr val="2D3D4A"/>
                        </a:solidFill>
                        <a:latin typeface="Open Sans"/>
                        <a:ea typeface="Open Sans"/>
                        <a:cs typeface="Open Sans"/>
                        <a:sym typeface="Open Sans"/>
                      </a:endParaRPr>
                    </a:p>
                    <a:p>
                      <a:pPr indent="0" lvl="0" marL="114300" marR="0" rtl="0" algn="l">
                        <a:lnSpc>
                          <a:spcPct val="115000"/>
                        </a:lnSpc>
                        <a:spcBef>
                          <a:spcPts val="700"/>
                        </a:spcBef>
                        <a:spcAft>
                          <a:spcPts val="0"/>
                        </a:spcAft>
                        <a:buClr>
                          <a:srgbClr val="000000"/>
                        </a:buClr>
                        <a:buSzPts val="1200"/>
                        <a:buFont typeface="Arial"/>
                        <a:buNone/>
                      </a:pPr>
                      <a:r>
                        <a:t/>
                      </a:r>
                      <a:endParaRPr sz="1200" u="none" cap="none" strike="noStrike">
                        <a:solidFill>
                          <a:srgbClr val="2D3D4A"/>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200"/>
                        <a:buFont typeface="Arial"/>
                        <a:buNone/>
                      </a:pPr>
                      <a:r>
                        <a:t/>
                      </a:r>
                      <a:endParaRPr b="1" sz="1200" u="none" cap="none" strike="noStrike">
                        <a:solidFill>
                          <a:srgbClr val="2D3D4A"/>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200"/>
                        <a:buFont typeface="Arial"/>
                        <a:buNone/>
                      </a:pPr>
                      <a:r>
                        <a:t/>
                      </a:r>
                      <a:endParaRPr sz="1200" u="none" cap="none" strike="noStrike">
                        <a:solidFill>
                          <a:srgbClr val="2D3D4A"/>
                        </a:solidFill>
                        <a:latin typeface="Open Sans"/>
                        <a:ea typeface="Open Sans"/>
                        <a:cs typeface="Open Sans"/>
                        <a:sym typeface="Open Sans"/>
                      </a:endParaRPr>
                    </a:p>
                  </a:txBody>
                  <a:tcPr marT="91425" marB="91425" marR="91425" marL="91425"/>
                </a:tc>
                <a:tc>
                  <a:txBody>
                    <a:bodyPr/>
                    <a:lstStyle/>
                    <a:p>
                      <a:pPr indent="0" lvl="0" marL="0" marR="0" rtl="0" algn="l">
                        <a:lnSpc>
                          <a:spcPct val="115000"/>
                        </a:lnSpc>
                        <a:spcBef>
                          <a:spcPts val="0"/>
                        </a:spcBef>
                        <a:spcAft>
                          <a:spcPts val="0"/>
                        </a:spcAft>
                        <a:buClr>
                          <a:srgbClr val="000000"/>
                        </a:buClr>
                        <a:buSzPts val="1200"/>
                        <a:buFont typeface="Arial"/>
                        <a:buNone/>
                      </a:pPr>
                      <a:r>
                        <a:rPr lang="en" sz="1200" u="none" cap="none" strike="noStrike">
                          <a:solidFill>
                            <a:srgbClr val="2D3D4A"/>
                          </a:solidFill>
                          <a:latin typeface="Open Sans"/>
                          <a:ea typeface="Open Sans"/>
                          <a:cs typeface="Open Sans"/>
                          <a:sym typeface="Open Sans"/>
                        </a:rPr>
                        <a:t>Share the link to your video here </a:t>
                      </a:r>
                      <a:r>
                        <a:rPr lang="en" sz="1200" u="none" cap="none" strike="noStrike">
                          <a:solidFill>
                            <a:srgbClr val="0097A7"/>
                          </a:solidFill>
                          <a:latin typeface="Open Sans"/>
                          <a:ea typeface="Open Sans"/>
                          <a:cs typeface="Open Sans"/>
                          <a:sym typeface="Open Sans"/>
                        </a:rPr>
                        <a:t>(insert link)</a:t>
                      </a:r>
                      <a:endParaRPr sz="1200" u="none" cap="none" strike="noStrike">
                        <a:solidFill>
                          <a:srgbClr val="0097A7"/>
                        </a:solidFill>
                        <a:latin typeface="Open Sans"/>
                        <a:ea typeface="Open Sans"/>
                        <a:cs typeface="Open Sans"/>
                        <a:sym typeface="Open Sans"/>
                      </a:endParaRPr>
                    </a:p>
                    <a:p>
                      <a:pPr indent="0" lvl="0" marL="0" marR="0" rtl="0" algn="l">
                        <a:lnSpc>
                          <a:spcPct val="115000"/>
                        </a:lnSpc>
                        <a:spcBef>
                          <a:spcPts val="700"/>
                        </a:spcBef>
                        <a:spcAft>
                          <a:spcPts val="0"/>
                        </a:spcAft>
                        <a:buClr>
                          <a:srgbClr val="000000"/>
                        </a:buClr>
                        <a:buSzPts val="1200"/>
                        <a:buFont typeface="Arial"/>
                        <a:buNone/>
                      </a:pPr>
                      <a:r>
                        <a:rPr lang="en" sz="1200" u="none" cap="none" strike="noStrike">
                          <a:solidFill>
                            <a:srgbClr val="9E9E9E"/>
                          </a:solidFill>
                          <a:latin typeface="Open Sans"/>
                          <a:ea typeface="Open Sans"/>
                          <a:cs typeface="Open Sans"/>
                          <a:sym typeface="Open Sans"/>
                        </a:rPr>
                        <a:t>[</a:t>
                      </a:r>
                      <a:r>
                        <a:rPr b="1" lang="en" sz="1200" u="none" cap="none" strike="noStrike">
                          <a:solidFill>
                            <a:srgbClr val="9E9E9E"/>
                          </a:solidFill>
                          <a:latin typeface="Open Sans"/>
                          <a:ea typeface="Open Sans"/>
                          <a:cs typeface="Open Sans"/>
                          <a:sym typeface="Open Sans"/>
                        </a:rPr>
                        <a:t>Remove below help text before you submit</a:t>
                      </a:r>
                      <a:r>
                        <a:rPr lang="en" sz="1200" u="none" cap="none" strike="noStrike">
                          <a:solidFill>
                            <a:srgbClr val="9E9E9E"/>
                          </a:solidFill>
                          <a:latin typeface="Open Sans"/>
                          <a:ea typeface="Open Sans"/>
                          <a:cs typeface="Open Sans"/>
                          <a:sym typeface="Open Sans"/>
                        </a:rPr>
                        <a:t>]</a:t>
                      </a:r>
                      <a:r>
                        <a:rPr lang="en" sz="1200" u="none" cap="none" strike="noStrike">
                          <a:solidFill>
                            <a:srgbClr val="0000FF"/>
                          </a:solidFill>
                          <a:latin typeface="Open Sans"/>
                          <a:ea typeface="Open Sans"/>
                          <a:cs typeface="Open Sans"/>
                          <a:sym typeface="Open Sans"/>
                        </a:rPr>
                        <a:t> </a:t>
                      </a:r>
                      <a:r>
                        <a:rPr lang="en" sz="1200" u="none" cap="none" strike="noStrike">
                          <a:solidFill>
                            <a:srgbClr val="9E9E9E"/>
                          </a:solidFill>
                          <a:latin typeface="Open Sans"/>
                          <a:ea typeface="Open Sans"/>
                          <a:cs typeface="Open Sans"/>
                          <a:sym typeface="Open Sans"/>
                        </a:rPr>
                        <a:t>Record your final response to the stakeholder </a:t>
                      </a:r>
                      <a:r>
                        <a:rPr i="1" lang="en" sz="1200" u="none" cap="none" strike="noStrike">
                          <a:solidFill>
                            <a:srgbClr val="9E9E9E"/>
                          </a:solidFill>
                          <a:latin typeface="Open Sans"/>
                          <a:ea typeface="Open Sans"/>
                          <a:cs typeface="Open Sans"/>
                          <a:sym typeface="Open Sans"/>
                        </a:rPr>
                        <a:t>( whether you agree or disagree with their suggestion that notification feature is a launch blocker) </a:t>
                      </a:r>
                      <a:endParaRPr sz="1200" u="none" cap="none" strike="noStrike">
                        <a:solidFill>
                          <a:srgbClr val="9E9E9E"/>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200"/>
                        <a:buFont typeface="Arial"/>
                        <a:buNone/>
                      </a:pPr>
                      <a:r>
                        <a:rPr lang="en" sz="1200" u="none" cap="none" strike="noStrike">
                          <a:solidFill>
                            <a:srgbClr val="9E9E9E"/>
                          </a:solidFill>
                          <a:latin typeface="Open Sans"/>
                          <a:ea typeface="Open Sans"/>
                          <a:cs typeface="Open Sans"/>
                          <a:sym typeface="Open Sans"/>
                        </a:rPr>
                        <a:t>💡Keep your response focused and succinct( &lt; 2minutes)</a:t>
                      </a:r>
                      <a:endParaRPr sz="1200" u="none" cap="none" strike="noStrike">
                        <a:solidFill>
                          <a:srgbClr val="9E9E9E"/>
                        </a:solidFill>
                        <a:latin typeface="Open Sans"/>
                        <a:ea typeface="Open Sans"/>
                        <a:cs typeface="Open Sans"/>
                        <a:sym typeface="Open Sans"/>
                      </a:endParaRPr>
                    </a:p>
                    <a:p>
                      <a:pPr indent="0" lvl="0" marL="457200" marR="0" rtl="0" algn="l">
                        <a:lnSpc>
                          <a:spcPct val="115000"/>
                        </a:lnSpc>
                        <a:spcBef>
                          <a:spcPts val="0"/>
                        </a:spcBef>
                        <a:spcAft>
                          <a:spcPts val="0"/>
                        </a:spcAft>
                        <a:buClr>
                          <a:srgbClr val="000000"/>
                        </a:buClr>
                        <a:buSzPts val="1200"/>
                        <a:buFont typeface="Arial"/>
                        <a:buNone/>
                      </a:pPr>
                      <a:r>
                        <a:t/>
                      </a:r>
                      <a:endParaRPr sz="1200" u="none" cap="none" strike="noStrike">
                        <a:solidFill>
                          <a:srgbClr val="2D3D4A"/>
                        </a:solidFill>
                        <a:latin typeface="Open Sans"/>
                        <a:ea typeface="Open Sans"/>
                        <a:cs typeface="Open Sans"/>
                        <a:sym typeface="Open Sans"/>
                      </a:endParaRPr>
                    </a:p>
                  </a:txBody>
                  <a:tcPr marT="91425" marB="91425" marR="91425" marL="91425"/>
                </a:tc>
              </a:tr>
            </a:tbl>
          </a:graphicData>
        </a:graphic>
      </p:graphicFrame>
    </p:spTree>
  </p:cSld>
  <p:clrMapOvr>
    <a:masterClrMapping/>
  </p:clrMapOvr>
  <p:transition>
    <p:fade thruBlk="1"/>
  </p:transition>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7" name="Shape 147"/>
        <p:cNvGrpSpPr/>
        <p:nvPr/>
      </p:nvGrpSpPr>
      <p:grpSpPr>
        <a:xfrm>
          <a:off x="0" y="0"/>
          <a:ext cx="0" cy="0"/>
          <a:chOff x="0" y="0"/>
          <a:chExt cx="0" cy="0"/>
        </a:xfrm>
      </p:grpSpPr>
      <p:sp>
        <p:nvSpPr>
          <p:cNvPr id="148" name="Google Shape;148;p4"/>
          <p:cNvSpPr txBox="1"/>
          <p:nvPr>
            <p:ph idx="1" type="body"/>
          </p:nvPr>
        </p:nvSpPr>
        <p:spPr>
          <a:xfrm>
            <a:off x="304800" y="761851"/>
            <a:ext cx="8229600" cy="309600"/>
          </a:xfrm>
          <a:prstGeom prst="rect">
            <a:avLst/>
          </a:prstGeom>
          <a:noFill/>
          <a:ln>
            <a:noFill/>
          </a:ln>
        </p:spPr>
        <p:txBody>
          <a:bodyPr anchorCtr="0" anchor="t" bIns="34275" lIns="34275" spcFirstLastPara="1" rIns="34275" wrap="square" tIns="34275">
            <a:noAutofit/>
          </a:bodyPr>
          <a:lstStyle/>
          <a:p>
            <a:pPr indent="0" lvl="0" marL="0" rtl="0" algn="l">
              <a:lnSpc>
                <a:spcPct val="115000"/>
              </a:lnSpc>
              <a:spcBef>
                <a:spcPts val="0"/>
              </a:spcBef>
              <a:spcAft>
                <a:spcPts val="0"/>
              </a:spcAft>
              <a:buSzPts val="500"/>
              <a:buNone/>
            </a:pPr>
            <a:r>
              <a:rPr lang="en" sz="1200">
                <a:solidFill>
                  <a:srgbClr val="02B3E4"/>
                </a:solidFill>
              </a:rPr>
              <a:t>Now that you have gone through the course material,  let’s resume working on the project. </a:t>
            </a:r>
            <a:endParaRPr sz="1200">
              <a:solidFill>
                <a:srgbClr val="02B3E4"/>
              </a:solidFill>
            </a:endParaRPr>
          </a:p>
        </p:txBody>
      </p:sp>
      <p:sp>
        <p:nvSpPr>
          <p:cNvPr id="149" name="Google Shape;149;p4"/>
          <p:cNvSpPr txBox="1"/>
          <p:nvPr>
            <p:ph idx="2" type="body"/>
          </p:nvPr>
        </p:nvSpPr>
        <p:spPr>
          <a:xfrm>
            <a:off x="457200" y="4914900"/>
            <a:ext cx="3957600" cy="114300"/>
          </a:xfrm>
          <a:prstGeom prst="rect">
            <a:avLst/>
          </a:prstGeom>
          <a:noFill/>
          <a:ln>
            <a:noFill/>
          </a:ln>
        </p:spPr>
        <p:txBody>
          <a:bodyPr anchorCtr="0" anchor="t" bIns="34275" lIns="34275" spcFirstLastPara="1" rIns="34275" wrap="square" tIns="34275">
            <a:noAutofit/>
          </a:bodyPr>
          <a:lstStyle/>
          <a:p>
            <a:pPr indent="0" lvl="0" marL="0" rtl="0" algn="l">
              <a:lnSpc>
                <a:spcPct val="100000"/>
              </a:lnSpc>
              <a:spcBef>
                <a:spcPts val="0"/>
              </a:spcBef>
              <a:spcAft>
                <a:spcPts val="0"/>
              </a:spcAft>
              <a:buSzPts val="500"/>
              <a:buNone/>
            </a:pPr>
            <a:r>
              <a:t/>
            </a:r>
            <a:endParaRPr/>
          </a:p>
        </p:txBody>
      </p:sp>
      <p:sp>
        <p:nvSpPr>
          <p:cNvPr id="150" name="Google Shape;150;p4"/>
          <p:cNvSpPr txBox="1"/>
          <p:nvPr>
            <p:ph type="title"/>
          </p:nvPr>
        </p:nvSpPr>
        <p:spPr>
          <a:xfrm>
            <a:off x="269775" y="152400"/>
            <a:ext cx="8718600" cy="595200"/>
          </a:xfrm>
          <a:prstGeom prst="rect">
            <a:avLst/>
          </a:prstGeom>
          <a:noFill/>
          <a:ln>
            <a:noFill/>
          </a:ln>
        </p:spPr>
        <p:txBody>
          <a:bodyPr anchorCtr="0" anchor="t" bIns="34275" lIns="34275" spcFirstLastPara="1" rIns="34275" wrap="square" tIns="34275">
            <a:noAutofit/>
          </a:bodyPr>
          <a:lstStyle/>
          <a:p>
            <a:pPr indent="0" lvl="0" marL="0" rtl="0" algn="l">
              <a:lnSpc>
                <a:spcPct val="100000"/>
              </a:lnSpc>
              <a:spcBef>
                <a:spcPts val="0"/>
              </a:spcBef>
              <a:spcAft>
                <a:spcPts val="0"/>
              </a:spcAft>
              <a:buSzPts val="500"/>
              <a:buNone/>
            </a:pPr>
            <a:r>
              <a:rPr lang="en" sz="2800"/>
              <a:t>Your company and team for the project</a:t>
            </a:r>
            <a:endParaRPr sz="2800"/>
          </a:p>
        </p:txBody>
      </p:sp>
      <p:sp>
        <p:nvSpPr>
          <p:cNvPr id="151" name="Google Shape;151;p4"/>
          <p:cNvSpPr txBox="1"/>
          <p:nvPr>
            <p:ph idx="3" type="body"/>
          </p:nvPr>
        </p:nvSpPr>
        <p:spPr>
          <a:xfrm>
            <a:off x="228600" y="1257300"/>
            <a:ext cx="3836400" cy="2543700"/>
          </a:xfrm>
          <a:prstGeom prst="rect">
            <a:avLst/>
          </a:prstGeom>
          <a:noFill/>
          <a:ln>
            <a:noFill/>
          </a:ln>
        </p:spPr>
        <p:txBody>
          <a:bodyPr anchorCtr="0" anchor="t" bIns="34275" lIns="34275" spcFirstLastPara="1" rIns="34275" wrap="square" tIns="34275">
            <a:noAutofit/>
          </a:bodyPr>
          <a:lstStyle/>
          <a:p>
            <a:pPr indent="0" lvl="0" marL="0" rtl="0" algn="l">
              <a:lnSpc>
                <a:spcPct val="115000"/>
              </a:lnSpc>
              <a:spcBef>
                <a:spcPts val="0"/>
              </a:spcBef>
              <a:spcAft>
                <a:spcPts val="0"/>
              </a:spcAft>
              <a:buSzPts val="1400"/>
              <a:buNone/>
            </a:pPr>
            <a:r>
              <a:rPr lang="en" sz="1200">
                <a:solidFill>
                  <a:srgbClr val="2D3D4A"/>
                </a:solidFill>
              </a:rPr>
              <a:t>Your project’s MVP scope has been translated into a PRD and is now ready to move into development phase.</a:t>
            </a:r>
            <a:endParaRPr sz="1200">
              <a:solidFill>
                <a:srgbClr val="2D3D4A"/>
              </a:solidFill>
            </a:endParaRPr>
          </a:p>
          <a:p>
            <a:pPr indent="0" lvl="0" marL="0" rtl="0" algn="l">
              <a:lnSpc>
                <a:spcPct val="115000"/>
              </a:lnSpc>
              <a:spcBef>
                <a:spcPts val="0"/>
              </a:spcBef>
              <a:spcAft>
                <a:spcPts val="0"/>
              </a:spcAft>
              <a:buSzPts val="1400"/>
              <a:buNone/>
            </a:pPr>
            <a:r>
              <a:t/>
            </a:r>
            <a:endParaRPr sz="1200">
              <a:solidFill>
                <a:srgbClr val="2D3D4A"/>
              </a:solidFill>
            </a:endParaRPr>
          </a:p>
          <a:p>
            <a:pPr indent="0" lvl="0" marL="0" rtl="0" algn="l">
              <a:lnSpc>
                <a:spcPct val="115000"/>
              </a:lnSpc>
              <a:spcBef>
                <a:spcPts val="0"/>
              </a:spcBef>
              <a:spcAft>
                <a:spcPts val="0"/>
              </a:spcAft>
              <a:buSzPts val="1400"/>
              <a:buNone/>
            </a:pPr>
            <a:r>
              <a:rPr lang="en" sz="1200">
                <a:solidFill>
                  <a:srgbClr val="2D3D4A"/>
                </a:solidFill>
              </a:rPr>
              <a:t>Your development team has adopted Agile Scrum methodology principle to manage their development cycle. </a:t>
            </a:r>
            <a:endParaRPr sz="1200">
              <a:solidFill>
                <a:srgbClr val="2D3D4A"/>
              </a:solidFill>
            </a:endParaRPr>
          </a:p>
          <a:p>
            <a:pPr indent="0" lvl="0" marL="0" rtl="0" algn="l">
              <a:lnSpc>
                <a:spcPct val="115000"/>
              </a:lnSpc>
              <a:spcBef>
                <a:spcPts val="0"/>
              </a:spcBef>
              <a:spcAft>
                <a:spcPts val="0"/>
              </a:spcAft>
              <a:buSzPts val="1400"/>
              <a:buNone/>
            </a:pPr>
            <a:r>
              <a:t/>
            </a:r>
            <a:endParaRPr sz="1200">
              <a:solidFill>
                <a:srgbClr val="2D3D4A"/>
              </a:solidFill>
            </a:endParaRPr>
          </a:p>
          <a:p>
            <a:pPr indent="0" lvl="0" marL="0" rtl="0" algn="l">
              <a:lnSpc>
                <a:spcPct val="115000"/>
              </a:lnSpc>
              <a:spcBef>
                <a:spcPts val="0"/>
              </a:spcBef>
              <a:spcAft>
                <a:spcPts val="0"/>
              </a:spcAft>
              <a:buSzPts val="1400"/>
              <a:buNone/>
            </a:pPr>
            <a:r>
              <a:rPr lang="en" sz="1200">
                <a:solidFill>
                  <a:srgbClr val="2D3D4A"/>
                </a:solidFill>
              </a:rPr>
              <a:t>Each sprint runs for 2 weeks followed by a release to production environment.</a:t>
            </a:r>
            <a:endParaRPr sz="1200">
              <a:solidFill>
                <a:srgbClr val="2D3D4A"/>
              </a:solidFill>
            </a:endParaRPr>
          </a:p>
        </p:txBody>
      </p:sp>
      <p:sp>
        <p:nvSpPr>
          <p:cNvPr id="152" name="Google Shape;152;p4"/>
          <p:cNvSpPr txBox="1"/>
          <p:nvPr>
            <p:ph idx="3" type="body"/>
          </p:nvPr>
        </p:nvSpPr>
        <p:spPr>
          <a:xfrm>
            <a:off x="6553200" y="1269500"/>
            <a:ext cx="2459700" cy="2589000"/>
          </a:xfrm>
          <a:prstGeom prst="rect">
            <a:avLst/>
          </a:prstGeom>
          <a:noFill/>
          <a:ln cap="flat" cmpd="sng" w="9525">
            <a:solidFill>
              <a:srgbClr val="9CBDD8"/>
            </a:solidFill>
            <a:prstDash val="dot"/>
            <a:round/>
            <a:headEnd len="sm" w="sm" type="none"/>
            <a:tailEnd len="sm" w="sm" type="none"/>
          </a:ln>
        </p:spPr>
        <p:txBody>
          <a:bodyPr anchorCtr="0" anchor="t" bIns="34275" lIns="34275" spcFirstLastPara="1" rIns="34275" wrap="square" tIns="34275">
            <a:noAutofit/>
          </a:bodyPr>
          <a:lstStyle/>
          <a:p>
            <a:pPr indent="0" lvl="0" marL="0" rtl="0" algn="l">
              <a:lnSpc>
                <a:spcPct val="115000"/>
              </a:lnSpc>
              <a:spcBef>
                <a:spcPts val="0"/>
              </a:spcBef>
              <a:spcAft>
                <a:spcPts val="0"/>
              </a:spcAft>
              <a:buSzPts val="1400"/>
              <a:buNone/>
            </a:pPr>
            <a:r>
              <a:rPr b="1" lang="en" sz="1200"/>
              <a:t>All</a:t>
            </a:r>
            <a:r>
              <a:rPr b="1" lang="en" sz="1200">
                <a:solidFill>
                  <a:srgbClr val="2D3D4A"/>
                </a:solidFill>
              </a:rPr>
              <a:t> Teams</a:t>
            </a:r>
            <a:endParaRPr b="1" sz="1200">
              <a:solidFill>
                <a:srgbClr val="2D3D4A"/>
              </a:solidFill>
            </a:endParaRPr>
          </a:p>
          <a:p>
            <a:pPr indent="-304800" lvl="0" marL="457200" rtl="0" algn="l">
              <a:lnSpc>
                <a:spcPct val="115000"/>
              </a:lnSpc>
              <a:spcBef>
                <a:spcPts val="0"/>
              </a:spcBef>
              <a:spcAft>
                <a:spcPts val="0"/>
              </a:spcAft>
              <a:buClr>
                <a:srgbClr val="2D3D4A"/>
              </a:buClr>
              <a:buSzPts val="1200"/>
              <a:buFont typeface="Open Sans"/>
              <a:buChar char="●"/>
            </a:pPr>
            <a:r>
              <a:rPr lang="en" sz="1200">
                <a:solidFill>
                  <a:srgbClr val="2D3D4A"/>
                </a:solidFill>
              </a:rPr>
              <a:t>Customer Service</a:t>
            </a:r>
            <a:endParaRPr sz="1200">
              <a:solidFill>
                <a:srgbClr val="2D3D4A"/>
              </a:solidFill>
            </a:endParaRPr>
          </a:p>
          <a:p>
            <a:pPr indent="-304800" lvl="0" marL="457200" rtl="0" algn="l">
              <a:lnSpc>
                <a:spcPct val="115000"/>
              </a:lnSpc>
              <a:spcBef>
                <a:spcPts val="0"/>
              </a:spcBef>
              <a:spcAft>
                <a:spcPts val="0"/>
              </a:spcAft>
              <a:buClr>
                <a:srgbClr val="2D3D4A"/>
              </a:buClr>
              <a:buSzPts val="1200"/>
              <a:buFont typeface="Open Sans"/>
              <a:buChar char="●"/>
            </a:pPr>
            <a:r>
              <a:rPr lang="en" sz="1200">
                <a:solidFill>
                  <a:srgbClr val="2D3D4A"/>
                </a:solidFill>
              </a:rPr>
              <a:t>Data Analytics</a:t>
            </a:r>
            <a:endParaRPr sz="1200">
              <a:solidFill>
                <a:srgbClr val="2D3D4A"/>
              </a:solidFill>
            </a:endParaRPr>
          </a:p>
          <a:p>
            <a:pPr indent="-304800" lvl="0" marL="457200" rtl="0" algn="l">
              <a:lnSpc>
                <a:spcPct val="115000"/>
              </a:lnSpc>
              <a:spcBef>
                <a:spcPts val="0"/>
              </a:spcBef>
              <a:spcAft>
                <a:spcPts val="0"/>
              </a:spcAft>
              <a:buClr>
                <a:srgbClr val="2D3D4A"/>
              </a:buClr>
              <a:buSzPts val="1200"/>
              <a:buFont typeface="Open Sans"/>
              <a:buChar char="●"/>
            </a:pPr>
            <a:r>
              <a:rPr lang="en" sz="1200"/>
              <a:t>Engineering (includes QA)</a:t>
            </a:r>
            <a:endParaRPr sz="1200"/>
          </a:p>
          <a:p>
            <a:pPr indent="-304800" lvl="0" marL="457200" rtl="0" algn="l">
              <a:lnSpc>
                <a:spcPct val="115000"/>
              </a:lnSpc>
              <a:spcBef>
                <a:spcPts val="0"/>
              </a:spcBef>
              <a:spcAft>
                <a:spcPts val="0"/>
              </a:spcAft>
              <a:buClr>
                <a:srgbClr val="2D3D4A"/>
              </a:buClr>
              <a:buSzPts val="1200"/>
              <a:buFont typeface="Open Sans"/>
              <a:buChar char="●"/>
            </a:pPr>
            <a:r>
              <a:rPr lang="en" sz="1200">
                <a:solidFill>
                  <a:srgbClr val="2D3D4A"/>
                </a:solidFill>
              </a:rPr>
              <a:t>Legal and Compliance</a:t>
            </a:r>
            <a:endParaRPr sz="1200">
              <a:solidFill>
                <a:srgbClr val="2D3D4A"/>
              </a:solidFill>
            </a:endParaRPr>
          </a:p>
          <a:p>
            <a:pPr indent="-304800" lvl="0" marL="457200" rtl="0" algn="l">
              <a:lnSpc>
                <a:spcPct val="115000"/>
              </a:lnSpc>
              <a:spcBef>
                <a:spcPts val="0"/>
              </a:spcBef>
              <a:spcAft>
                <a:spcPts val="0"/>
              </a:spcAft>
              <a:buClr>
                <a:srgbClr val="2D3D4A"/>
              </a:buClr>
              <a:buSzPts val="1200"/>
              <a:buFont typeface="Open Sans"/>
              <a:buChar char="●"/>
            </a:pPr>
            <a:r>
              <a:rPr lang="en" sz="1200">
                <a:solidFill>
                  <a:srgbClr val="2D3D4A"/>
                </a:solidFill>
              </a:rPr>
              <a:t>Finance &amp; Accounting</a:t>
            </a:r>
            <a:endParaRPr sz="1200">
              <a:solidFill>
                <a:srgbClr val="2D3D4A"/>
              </a:solidFill>
            </a:endParaRPr>
          </a:p>
          <a:p>
            <a:pPr indent="-304800" lvl="0" marL="457200" rtl="0" algn="l">
              <a:lnSpc>
                <a:spcPct val="115000"/>
              </a:lnSpc>
              <a:spcBef>
                <a:spcPts val="0"/>
              </a:spcBef>
              <a:spcAft>
                <a:spcPts val="0"/>
              </a:spcAft>
              <a:buClr>
                <a:srgbClr val="2D3D4A"/>
              </a:buClr>
              <a:buSzPts val="1200"/>
              <a:buFont typeface="Open Sans"/>
              <a:buChar char="●"/>
            </a:pPr>
            <a:r>
              <a:rPr lang="en" sz="1200">
                <a:solidFill>
                  <a:srgbClr val="2D3D4A"/>
                </a:solidFill>
              </a:rPr>
              <a:t>Operations </a:t>
            </a:r>
            <a:endParaRPr sz="1200">
              <a:solidFill>
                <a:srgbClr val="2D3D4A"/>
              </a:solidFill>
            </a:endParaRPr>
          </a:p>
          <a:p>
            <a:pPr indent="-304800" lvl="0" marL="457200" rtl="0" algn="l">
              <a:lnSpc>
                <a:spcPct val="115000"/>
              </a:lnSpc>
              <a:spcBef>
                <a:spcPts val="0"/>
              </a:spcBef>
              <a:spcAft>
                <a:spcPts val="0"/>
              </a:spcAft>
              <a:buClr>
                <a:srgbClr val="2D3D4A"/>
              </a:buClr>
              <a:buSzPts val="1200"/>
              <a:buFont typeface="Open Sans"/>
              <a:buChar char="●"/>
            </a:pPr>
            <a:r>
              <a:rPr lang="en" sz="1200">
                <a:solidFill>
                  <a:srgbClr val="2D3D4A"/>
                </a:solidFill>
              </a:rPr>
              <a:t>Marketing (includes  Product Marketing)</a:t>
            </a:r>
            <a:endParaRPr sz="1200">
              <a:solidFill>
                <a:srgbClr val="2D3D4A"/>
              </a:solidFill>
            </a:endParaRPr>
          </a:p>
          <a:p>
            <a:pPr indent="-304800" lvl="0" marL="457200" rtl="0" algn="l">
              <a:lnSpc>
                <a:spcPct val="115000"/>
              </a:lnSpc>
              <a:spcBef>
                <a:spcPts val="0"/>
              </a:spcBef>
              <a:spcAft>
                <a:spcPts val="0"/>
              </a:spcAft>
              <a:buClr>
                <a:srgbClr val="2D3D4A"/>
              </a:buClr>
              <a:buSzPts val="1200"/>
              <a:buFont typeface="Open Sans"/>
              <a:buChar char="●"/>
            </a:pPr>
            <a:r>
              <a:rPr lang="en" sz="1200">
                <a:solidFill>
                  <a:srgbClr val="2D3D4A"/>
                </a:solidFill>
              </a:rPr>
              <a:t>Product </a:t>
            </a:r>
            <a:r>
              <a:rPr lang="en" sz="1200"/>
              <a:t>Management</a:t>
            </a:r>
            <a:endParaRPr sz="1200">
              <a:solidFill>
                <a:srgbClr val="2D3D4A"/>
              </a:solidFill>
            </a:endParaRPr>
          </a:p>
          <a:p>
            <a:pPr indent="-304800" lvl="0" marL="457200" rtl="0" algn="l">
              <a:lnSpc>
                <a:spcPct val="115000"/>
              </a:lnSpc>
              <a:spcBef>
                <a:spcPts val="0"/>
              </a:spcBef>
              <a:spcAft>
                <a:spcPts val="0"/>
              </a:spcAft>
              <a:buClr>
                <a:srgbClr val="2D3D4A"/>
              </a:buClr>
              <a:buSzPts val="1200"/>
              <a:buFont typeface="Open Sans"/>
              <a:buChar char="●"/>
            </a:pPr>
            <a:r>
              <a:rPr lang="en" sz="1200"/>
              <a:t>Product </a:t>
            </a:r>
            <a:r>
              <a:rPr lang="en" sz="1200">
                <a:solidFill>
                  <a:srgbClr val="2D3D4A"/>
                </a:solidFill>
              </a:rPr>
              <a:t>Design </a:t>
            </a:r>
            <a:endParaRPr sz="1200"/>
          </a:p>
        </p:txBody>
      </p:sp>
      <p:sp>
        <p:nvSpPr>
          <p:cNvPr id="153" name="Google Shape;153;p4"/>
          <p:cNvSpPr txBox="1"/>
          <p:nvPr>
            <p:ph idx="3" type="body"/>
          </p:nvPr>
        </p:nvSpPr>
        <p:spPr>
          <a:xfrm>
            <a:off x="4114800" y="1269500"/>
            <a:ext cx="2317500" cy="2589000"/>
          </a:xfrm>
          <a:prstGeom prst="rect">
            <a:avLst/>
          </a:prstGeom>
          <a:noFill/>
          <a:ln cap="flat" cmpd="sng" w="9525">
            <a:solidFill>
              <a:srgbClr val="9CBDD8"/>
            </a:solidFill>
            <a:prstDash val="dot"/>
            <a:round/>
            <a:headEnd len="sm" w="sm" type="none"/>
            <a:tailEnd len="sm" w="sm" type="none"/>
          </a:ln>
        </p:spPr>
        <p:txBody>
          <a:bodyPr anchorCtr="0" anchor="t" bIns="34275" lIns="34275" spcFirstLastPara="1" rIns="34275" wrap="square" tIns="34275">
            <a:noAutofit/>
          </a:bodyPr>
          <a:lstStyle/>
          <a:p>
            <a:pPr indent="0" lvl="0" marL="0" rtl="0" algn="l">
              <a:lnSpc>
                <a:spcPct val="115000"/>
              </a:lnSpc>
              <a:spcBef>
                <a:spcPts val="0"/>
              </a:spcBef>
              <a:spcAft>
                <a:spcPts val="0"/>
              </a:spcAft>
              <a:buSzPts val="1400"/>
              <a:buNone/>
            </a:pPr>
            <a:r>
              <a:rPr b="1" lang="en" sz="1200">
                <a:solidFill>
                  <a:srgbClr val="2D3D4A"/>
                </a:solidFill>
              </a:rPr>
              <a:t>Scrum</a:t>
            </a:r>
            <a:r>
              <a:rPr b="1" lang="en" sz="1200"/>
              <a:t>/</a:t>
            </a:r>
            <a:r>
              <a:rPr b="1" lang="en" sz="1200">
                <a:solidFill>
                  <a:srgbClr val="2D3D4A"/>
                </a:solidFill>
              </a:rPr>
              <a:t>Development Team </a:t>
            </a:r>
            <a:endParaRPr b="1" sz="1200">
              <a:solidFill>
                <a:srgbClr val="2D3D4A"/>
              </a:solidFill>
            </a:endParaRPr>
          </a:p>
          <a:p>
            <a:pPr indent="-304800" lvl="0" marL="457200" marR="0" rtl="0" algn="l">
              <a:lnSpc>
                <a:spcPct val="115000"/>
              </a:lnSpc>
              <a:spcBef>
                <a:spcPts val="0"/>
              </a:spcBef>
              <a:spcAft>
                <a:spcPts val="0"/>
              </a:spcAft>
              <a:buClr>
                <a:srgbClr val="2D3D4A"/>
              </a:buClr>
              <a:buSzPts val="1200"/>
              <a:buFont typeface="Open Sans"/>
              <a:buChar char="●"/>
            </a:pPr>
            <a:r>
              <a:rPr lang="en" sz="1200">
                <a:solidFill>
                  <a:srgbClr val="2D3D4A"/>
                </a:solidFill>
              </a:rPr>
              <a:t>One Engineering Lead</a:t>
            </a:r>
            <a:endParaRPr sz="1200">
              <a:solidFill>
                <a:srgbClr val="2D3D4A"/>
              </a:solidFill>
            </a:endParaRPr>
          </a:p>
          <a:p>
            <a:pPr indent="-304800" lvl="0" marL="457200" marR="0" rtl="0" algn="l">
              <a:lnSpc>
                <a:spcPct val="115000"/>
              </a:lnSpc>
              <a:spcBef>
                <a:spcPts val="0"/>
              </a:spcBef>
              <a:spcAft>
                <a:spcPts val="0"/>
              </a:spcAft>
              <a:buClr>
                <a:srgbClr val="2D3D4A"/>
              </a:buClr>
              <a:buSzPts val="1200"/>
              <a:buFont typeface="Open Sans"/>
              <a:buChar char="●"/>
            </a:pPr>
            <a:r>
              <a:rPr lang="en" sz="1200">
                <a:solidFill>
                  <a:srgbClr val="2D3D4A"/>
                </a:solidFill>
              </a:rPr>
              <a:t>One Shared DevOps</a:t>
            </a:r>
            <a:endParaRPr sz="1200">
              <a:solidFill>
                <a:srgbClr val="2D3D4A"/>
              </a:solidFill>
            </a:endParaRPr>
          </a:p>
          <a:p>
            <a:pPr indent="-304800" lvl="0" marL="457200" marR="0" rtl="0" algn="l">
              <a:lnSpc>
                <a:spcPct val="115000"/>
              </a:lnSpc>
              <a:spcBef>
                <a:spcPts val="0"/>
              </a:spcBef>
              <a:spcAft>
                <a:spcPts val="0"/>
              </a:spcAft>
              <a:buClr>
                <a:srgbClr val="2D3D4A"/>
              </a:buClr>
              <a:buSzPts val="1200"/>
              <a:buFont typeface="Open Sans"/>
              <a:buChar char="●"/>
            </a:pPr>
            <a:r>
              <a:rPr lang="en" sz="1200">
                <a:solidFill>
                  <a:srgbClr val="2D3D4A"/>
                </a:solidFill>
              </a:rPr>
              <a:t>Four Engineers</a:t>
            </a:r>
            <a:endParaRPr sz="1200">
              <a:solidFill>
                <a:srgbClr val="2D3D4A"/>
              </a:solidFill>
            </a:endParaRPr>
          </a:p>
          <a:p>
            <a:pPr indent="-304800" lvl="0" marL="457200" rtl="0" algn="l">
              <a:lnSpc>
                <a:spcPct val="115000"/>
              </a:lnSpc>
              <a:spcBef>
                <a:spcPts val="0"/>
              </a:spcBef>
              <a:spcAft>
                <a:spcPts val="0"/>
              </a:spcAft>
              <a:buClr>
                <a:srgbClr val="2D3D4A"/>
              </a:buClr>
              <a:buSzPts val="1200"/>
              <a:buFont typeface="Open Sans"/>
              <a:buChar char="●"/>
            </a:pPr>
            <a:r>
              <a:rPr lang="en" sz="1200">
                <a:solidFill>
                  <a:srgbClr val="2D3D4A"/>
                </a:solidFill>
              </a:rPr>
              <a:t>One Shared QA </a:t>
            </a:r>
            <a:endParaRPr sz="1200">
              <a:solidFill>
                <a:srgbClr val="2D3D4A"/>
              </a:solidFill>
            </a:endParaRPr>
          </a:p>
          <a:p>
            <a:pPr indent="0" lvl="0" marL="0" rtl="0" algn="l">
              <a:lnSpc>
                <a:spcPct val="115000"/>
              </a:lnSpc>
              <a:spcBef>
                <a:spcPts val="0"/>
              </a:spcBef>
              <a:spcAft>
                <a:spcPts val="0"/>
              </a:spcAft>
              <a:buSzPts val="1400"/>
              <a:buNone/>
            </a:pPr>
            <a:r>
              <a:rPr lang="en" sz="1200"/>
              <a:t>Scrum master (rotational in nature)</a:t>
            </a:r>
            <a:endParaRPr sz="1200"/>
          </a:p>
          <a:p>
            <a:pPr indent="-304800" lvl="0" marL="457200" rtl="0" algn="l">
              <a:lnSpc>
                <a:spcPct val="115000"/>
              </a:lnSpc>
              <a:spcBef>
                <a:spcPts val="0"/>
              </a:spcBef>
              <a:spcAft>
                <a:spcPts val="0"/>
              </a:spcAft>
              <a:buClr>
                <a:srgbClr val="2D3D4A"/>
              </a:buClr>
              <a:buSzPts val="1200"/>
              <a:buFont typeface="Open Sans"/>
              <a:buChar char="●"/>
            </a:pPr>
            <a:r>
              <a:rPr lang="en" sz="1200">
                <a:solidFill>
                  <a:srgbClr val="2D3D4A"/>
                </a:solidFill>
              </a:rPr>
              <a:t>Product Designer</a:t>
            </a:r>
            <a:endParaRPr sz="1200">
              <a:solidFill>
                <a:srgbClr val="2D3D4A"/>
              </a:solidFill>
            </a:endParaRPr>
          </a:p>
          <a:p>
            <a:pPr indent="-304800" lvl="0" marL="457200" marR="0" rtl="0" algn="l">
              <a:lnSpc>
                <a:spcPct val="115000"/>
              </a:lnSpc>
              <a:spcBef>
                <a:spcPts val="0"/>
              </a:spcBef>
              <a:spcAft>
                <a:spcPts val="0"/>
              </a:spcAft>
              <a:buClr>
                <a:srgbClr val="2D3D4A"/>
              </a:buClr>
              <a:buSzPts val="1200"/>
              <a:buFont typeface="Open Sans"/>
              <a:buChar char="●"/>
            </a:pPr>
            <a:r>
              <a:rPr lang="en" sz="1200">
                <a:solidFill>
                  <a:srgbClr val="2D3D4A"/>
                </a:solidFill>
              </a:rPr>
              <a:t>Shared Data Analyst</a:t>
            </a:r>
            <a:endParaRPr sz="1200">
              <a:solidFill>
                <a:srgbClr val="2D3D4A"/>
              </a:solidFill>
            </a:endParaRPr>
          </a:p>
          <a:p>
            <a:pPr indent="0" lvl="0" marL="0" marR="0" rtl="0" algn="l">
              <a:lnSpc>
                <a:spcPct val="115000"/>
              </a:lnSpc>
              <a:spcBef>
                <a:spcPts val="0"/>
              </a:spcBef>
              <a:spcAft>
                <a:spcPts val="0"/>
              </a:spcAft>
              <a:buSzPts val="1400"/>
              <a:buNone/>
            </a:pPr>
            <a:r>
              <a:t/>
            </a:r>
            <a:endParaRPr sz="1200"/>
          </a:p>
        </p:txBody>
      </p:sp>
      <p:pic>
        <p:nvPicPr>
          <p:cNvPr id="154" name="Google Shape;154;p4"/>
          <p:cNvPicPr preferRelativeResize="0"/>
          <p:nvPr/>
        </p:nvPicPr>
        <p:blipFill rotWithShape="1">
          <a:blip r:embed="rId3">
            <a:alphaModFix/>
          </a:blip>
          <a:srcRect b="11823" l="18073" r="14486" t="20988"/>
          <a:stretch/>
        </p:blipFill>
        <p:spPr>
          <a:xfrm>
            <a:off x="3037377" y="4154093"/>
            <a:ext cx="2588100" cy="644579"/>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8" name="Shape 158"/>
        <p:cNvGrpSpPr/>
        <p:nvPr/>
      </p:nvGrpSpPr>
      <p:grpSpPr>
        <a:xfrm>
          <a:off x="0" y="0"/>
          <a:ext cx="0" cy="0"/>
          <a:chOff x="0" y="0"/>
          <a:chExt cx="0" cy="0"/>
        </a:xfrm>
      </p:grpSpPr>
      <p:sp>
        <p:nvSpPr>
          <p:cNvPr id="159" name="Google Shape;159;p5"/>
          <p:cNvSpPr txBox="1"/>
          <p:nvPr>
            <p:ph type="title"/>
          </p:nvPr>
        </p:nvSpPr>
        <p:spPr>
          <a:xfrm>
            <a:off x="457200" y="1219200"/>
            <a:ext cx="8229600" cy="1390800"/>
          </a:xfrm>
          <a:prstGeom prst="rect">
            <a:avLst/>
          </a:prstGeom>
          <a:noFill/>
          <a:ln>
            <a:noFill/>
          </a:ln>
        </p:spPr>
        <p:txBody>
          <a:bodyPr anchorCtr="0" anchor="b" bIns="0" lIns="0" spcFirstLastPara="1" rIns="0" wrap="square" tIns="0">
            <a:noAutofit/>
          </a:bodyPr>
          <a:lstStyle/>
          <a:p>
            <a:pPr indent="0" lvl="0" marL="0" marR="0" rtl="0" algn="l">
              <a:lnSpc>
                <a:spcPct val="115000"/>
              </a:lnSpc>
              <a:spcBef>
                <a:spcPts val="0"/>
              </a:spcBef>
              <a:spcAft>
                <a:spcPts val="0"/>
              </a:spcAft>
              <a:buClr>
                <a:srgbClr val="FFFFFF"/>
              </a:buClr>
              <a:buSzPts val="500"/>
              <a:buFont typeface="Open Sans"/>
              <a:buNone/>
            </a:pPr>
            <a:r>
              <a:rPr lang="en" sz="4200"/>
              <a:t>Create Project Blueprint</a:t>
            </a:r>
            <a:endParaRPr sz="4200"/>
          </a:p>
        </p:txBody>
      </p:sp>
      <p:sp>
        <p:nvSpPr>
          <p:cNvPr id="160" name="Google Shape;160;p5"/>
          <p:cNvSpPr txBox="1"/>
          <p:nvPr>
            <p:ph idx="4294967295" type="body"/>
          </p:nvPr>
        </p:nvSpPr>
        <p:spPr>
          <a:xfrm>
            <a:off x="457200" y="4914900"/>
            <a:ext cx="3957600" cy="114300"/>
          </a:xfrm>
          <a:prstGeom prst="rect">
            <a:avLst/>
          </a:prstGeom>
          <a:no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rgbClr val="7D97AD"/>
              </a:buClr>
              <a:buSzPts val="500"/>
              <a:buFont typeface="Open Sans"/>
              <a:buNone/>
            </a:pPr>
            <a:r>
              <a:rPr b="0" i="0" lang="en" sz="700" u="none" cap="none" strike="noStrike">
                <a:solidFill>
                  <a:srgbClr val="7D97AD"/>
                </a:solidFill>
                <a:latin typeface="Open Sans"/>
                <a:ea typeface="Open Sans"/>
                <a:cs typeface="Open Sans"/>
                <a:sym typeface="Open Sans"/>
              </a:rPr>
              <a:t>© 201</a:t>
            </a:r>
            <a:r>
              <a:rPr lang="en"/>
              <a:t>9</a:t>
            </a:r>
            <a:r>
              <a:rPr b="0" i="0" lang="en" sz="700" u="none" cap="none" strike="noStrike">
                <a:solidFill>
                  <a:srgbClr val="7D97AD"/>
                </a:solidFill>
                <a:latin typeface="Open Sans"/>
                <a:ea typeface="Open Sans"/>
                <a:cs typeface="Open Sans"/>
                <a:sym typeface="Open Sans"/>
              </a:rPr>
              <a:t> Udacity.  All rights reserved.</a:t>
            </a:r>
            <a:endParaRPr sz="500"/>
          </a:p>
        </p:txBody>
      </p:sp>
      <p:sp>
        <p:nvSpPr>
          <p:cNvPr id="161" name="Google Shape;161;p5"/>
          <p:cNvSpPr txBox="1"/>
          <p:nvPr>
            <p:ph idx="1" type="body"/>
          </p:nvPr>
        </p:nvSpPr>
        <p:spPr>
          <a:xfrm>
            <a:off x="457200" y="2557475"/>
            <a:ext cx="8421900" cy="768000"/>
          </a:xfrm>
          <a:prstGeom prst="rect">
            <a:avLst/>
          </a:prstGeom>
          <a:noFill/>
          <a:ln>
            <a:noFill/>
          </a:ln>
        </p:spPr>
        <p:txBody>
          <a:bodyPr anchorCtr="0" anchor="t" bIns="34275" lIns="34275" spcFirstLastPara="1" rIns="34275" wrap="square" tIns="34275">
            <a:noAutofit/>
          </a:bodyPr>
          <a:lstStyle/>
          <a:p>
            <a:pPr indent="0" lvl="0" marL="0" rtl="0" algn="l">
              <a:lnSpc>
                <a:spcPct val="115000"/>
              </a:lnSpc>
              <a:spcBef>
                <a:spcPts val="0"/>
              </a:spcBef>
              <a:spcAft>
                <a:spcPts val="0"/>
              </a:spcAft>
              <a:buSzPts val="500"/>
              <a:buNone/>
            </a:pPr>
            <a:r>
              <a:rPr lang="en" sz="1200">
                <a:solidFill>
                  <a:srgbClr val="FFFFFF"/>
                </a:solidFill>
              </a:rPr>
              <a:t> A product launch is not just about deploying a beautifully designed,built and thoroughly tested feature. Your company needs to be equally prepared if not more to support every possible customer interaction associated with the product (e.g landing on your company website to learn more about the new feature)</a:t>
            </a:r>
            <a:endParaRPr sz="1200">
              <a:solidFill>
                <a:srgbClr val="FFFFFF"/>
              </a:solidFill>
            </a:endParaRPr>
          </a:p>
        </p:txBody>
      </p:sp>
    </p:spTree>
  </p:cSld>
  <p:clrMapOvr>
    <a:masterClrMapping/>
  </p:clrMapOvr>
  <p:transition>
    <p:fade thruBlk="1"/>
  </p:transition>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5" name="Shape 165"/>
        <p:cNvGrpSpPr/>
        <p:nvPr/>
      </p:nvGrpSpPr>
      <p:grpSpPr>
        <a:xfrm>
          <a:off x="0" y="0"/>
          <a:ext cx="0" cy="0"/>
          <a:chOff x="0" y="0"/>
          <a:chExt cx="0" cy="0"/>
        </a:xfrm>
      </p:grpSpPr>
      <p:sp>
        <p:nvSpPr>
          <p:cNvPr id="166" name="Google Shape;166;p6"/>
          <p:cNvSpPr txBox="1"/>
          <p:nvPr>
            <p:ph type="title"/>
          </p:nvPr>
        </p:nvSpPr>
        <p:spPr>
          <a:xfrm>
            <a:off x="432200" y="76200"/>
            <a:ext cx="8548200" cy="595200"/>
          </a:xfrm>
          <a:prstGeom prst="rect">
            <a:avLst/>
          </a:prstGeom>
          <a:noFill/>
          <a:ln>
            <a:noFill/>
          </a:ln>
        </p:spPr>
        <p:txBody>
          <a:bodyPr anchorCtr="0" anchor="t" bIns="34275" lIns="34275" spcFirstLastPara="1" rIns="34275" wrap="square" tIns="34275">
            <a:noAutofit/>
          </a:bodyPr>
          <a:lstStyle/>
          <a:p>
            <a:pPr indent="0" lvl="0" marL="0" rtl="0" algn="l">
              <a:lnSpc>
                <a:spcPct val="100000"/>
              </a:lnSpc>
              <a:spcBef>
                <a:spcPts val="0"/>
              </a:spcBef>
              <a:spcAft>
                <a:spcPts val="0"/>
              </a:spcAft>
              <a:buSzPts val="500"/>
              <a:buNone/>
            </a:pPr>
            <a:r>
              <a:rPr lang="en" sz="2800"/>
              <a:t>Create a coordination activities map</a:t>
            </a:r>
            <a:endParaRPr sz="2800"/>
          </a:p>
        </p:txBody>
      </p:sp>
      <p:sp>
        <p:nvSpPr>
          <p:cNvPr id="167" name="Google Shape;167;p6"/>
          <p:cNvSpPr txBox="1"/>
          <p:nvPr>
            <p:ph idx="3" type="body"/>
          </p:nvPr>
        </p:nvSpPr>
        <p:spPr>
          <a:xfrm>
            <a:off x="457200" y="1231225"/>
            <a:ext cx="8457000" cy="1629000"/>
          </a:xfrm>
          <a:prstGeom prst="rect">
            <a:avLst/>
          </a:prstGeom>
          <a:noFill/>
          <a:ln>
            <a:noFill/>
          </a:ln>
        </p:spPr>
        <p:txBody>
          <a:bodyPr anchorCtr="0" anchor="t" bIns="34275" lIns="34275" spcFirstLastPara="1" rIns="34275" wrap="square" tIns="34275">
            <a:noAutofit/>
          </a:bodyPr>
          <a:lstStyle/>
          <a:p>
            <a:pPr indent="-304800" lvl="0" marL="457200" rtl="0" algn="l">
              <a:lnSpc>
                <a:spcPct val="115000"/>
              </a:lnSpc>
              <a:spcBef>
                <a:spcPts val="0"/>
              </a:spcBef>
              <a:spcAft>
                <a:spcPts val="0"/>
              </a:spcAft>
              <a:buSzPts val="1200"/>
              <a:buChar char="●"/>
            </a:pPr>
            <a:r>
              <a:rPr lang="en" sz="1200"/>
              <a:t>Make a copy</a:t>
            </a:r>
            <a:r>
              <a:rPr lang="en" sz="1200">
                <a:solidFill>
                  <a:srgbClr val="2D3D4A"/>
                </a:solidFill>
              </a:rPr>
              <a:t> of th</a:t>
            </a:r>
            <a:r>
              <a:rPr lang="en" sz="1200"/>
              <a:t>e</a:t>
            </a:r>
            <a:r>
              <a:rPr lang="en" sz="1200">
                <a:solidFill>
                  <a:srgbClr val="2D3D4A"/>
                </a:solidFill>
              </a:rPr>
              <a:t> (</a:t>
            </a:r>
            <a:r>
              <a:rPr lang="en" sz="1200">
                <a:solidFill>
                  <a:srgbClr val="0097A7"/>
                </a:solidFill>
                <a:uFill>
                  <a:noFill/>
                </a:uFill>
                <a:hlinkClick r:id="rId3">
                  <a:extLst>
                    <a:ext uri="{A12FA001-AC4F-418D-AE19-62706E023703}">
                      <ahyp:hlinkClr val="tx"/>
                    </a:ext>
                  </a:extLst>
                </a:hlinkClick>
              </a:rPr>
              <a:t>Coordination Activities Map</a:t>
            </a:r>
            <a:r>
              <a:rPr b="1" lang="en" sz="1200"/>
              <a:t>)</a:t>
            </a:r>
            <a:r>
              <a:rPr b="1" lang="en" sz="1200">
                <a:solidFill>
                  <a:srgbClr val="2D3D4A"/>
                </a:solidFill>
              </a:rPr>
              <a:t> </a:t>
            </a:r>
            <a:endParaRPr b="1" sz="1200">
              <a:solidFill>
                <a:srgbClr val="2D3D4A"/>
              </a:solidFill>
            </a:endParaRPr>
          </a:p>
          <a:p>
            <a:pPr indent="-304800" lvl="0" marL="457200" rtl="0" algn="l">
              <a:lnSpc>
                <a:spcPct val="115000"/>
              </a:lnSpc>
              <a:spcBef>
                <a:spcPts val="0"/>
              </a:spcBef>
              <a:spcAft>
                <a:spcPts val="0"/>
              </a:spcAft>
              <a:buClr>
                <a:srgbClr val="2D3D4A"/>
              </a:buClr>
              <a:buSzPts val="1200"/>
              <a:buChar char="●"/>
            </a:pPr>
            <a:r>
              <a:rPr b="1" lang="en" sz="1200">
                <a:solidFill>
                  <a:srgbClr val="2D3D4A"/>
                </a:solidFill>
              </a:rPr>
              <a:t>How to update the table? </a:t>
            </a:r>
            <a:r>
              <a:rPr lang="en" sz="1200">
                <a:solidFill>
                  <a:srgbClr val="2D3D4A"/>
                </a:solidFill>
              </a:rPr>
              <a:t>Based on what you learned in the course and keeping in mind your project, define the various coordination activities that you either need to own or assign to another member</a:t>
            </a:r>
            <a:endParaRPr sz="1200"/>
          </a:p>
          <a:p>
            <a:pPr indent="0" lvl="0" marL="457200" rtl="0" algn="l">
              <a:lnSpc>
                <a:spcPct val="115000"/>
              </a:lnSpc>
              <a:spcBef>
                <a:spcPts val="0"/>
              </a:spcBef>
              <a:spcAft>
                <a:spcPts val="0"/>
              </a:spcAft>
              <a:buSzPts val="1400"/>
              <a:buNone/>
            </a:pPr>
            <a:r>
              <a:rPr lang="en" sz="1200"/>
              <a:t>💡</a:t>
            </a:r>
            <a:r>
              <a:rPr lang="en" sz="1200">
                <a:solidFill>
                  <a:srgbClr val="2D3D4A"/>
                </a:solidFill>
              </a:rPr>
              <a:t>Think of this document as a single source of reference for everyone involved in the product launch to some degree to </a:t>
            </a:r>
            <a:r>
              <a:rPr lang="en" sz="1200"/>
              <a:t>understand</a:t>
            </a:r>
            <a:r>
              <a:rPr lang="en" sz="1200">
                <a:solidFill>
                  <a:srgbClr val="2D3D4A"/>
                </a:solidFill>
              </a:rPr>
              <a:t> their roles and tasks</a:t>
            </a:r>
            <a:endParaRPr sz="1200">
              <a:solidFill>
                <a:srgbClr val="2D3D4A"/>
              </a:solidFill>
            </a:endParaRPr>
          </a:p>
        </p:txBody>
      </p:sp>
      <p:sp>
        <p:nvSpPr>
          <p:cNvPr id="168" name="Google Shape;168;p6"/>
          <p:cNvSpPr/>
          <p:nvPr/>
        </p:nvSpPr>
        <p:spPr>
          <a:xfrm>
            <a:off x="415150" y="664800"/>
            <a:ext cx="8612100" cy="515400"/>
          </a:xfrm>
          <a:prstGeom prst="rect">
            <a:avLst/>
          </a:prstGeom>
          <a:solidFill>
            <a:srgbClr val="FAFBFC"/>
          </a:solidFill>
          <a:ln>
            <a:noFill/>
          </a:ln>
        </p:spPr>
        <p:txBody>
          <a:bodyPr anchorCtr="0" anchor="ctr" bIns="91425" lIns="91425" spcFirstLastPara="1" rIns="91425" wrap="square" tIns="91425">
            <a:noAutofit/>
          </a:bodyPr>
          <a:lstStyle/>
          <a:p>
            <a:pPr indent="0" lvl="0" marL="0" marR="0" rtl="0" algn="l">
              <a:lnSpc>
                <a:spcPct val="115000"/>
              </a:lnSpc>
              <a:spcBef>
                <a:spcPts val="0"/>
              </a:spcBef>
              <a:spcAft>
                <a:spcPts val="0"/>
              </a:spcAft>
              <a:buClr>
                <a:srgbClr val="000000"/>
              </a:buClr>
              <a:buSzPts val="1200"/>
              <a:buFont typeface="Arial"/>
              <a:buNone/>
            </a:pPr>
            <a:r>
              <a:rPr b="0" i="0" lang="en" sz="1200" u="none" cap="none" strike="noStrike">
                <a:solidFill>
                  <a:srgbClr val="02B3E4"/>
                </a:solidFill>
                <a:latin typeface="Open Sans"/>
                <a:ea typeface="Open Sans"/>
                <a:cs typeface="Open Sans"/>
                <a:sym typeface="Open Sans"/>
              </a:rPr>
              <a:t>As a PM, you set everyone in the organization for success by involving them early and keeping them engaged to ensure each involved stakeholder can plan and manage their work efficiently</a:t>
            </a:r>
            <a:endParaRPr b="0" i="0" sz="1200" u="none" cap="none" strike="noStrike">
              <a:solidFill>
                <a:srgbClr val="02B3E4"/>
              </a:solidFill>
              <a:latin typeface="Open Sans"/>
              <a:ea typeface="Open Sans"/>
              <a:cs typeface="Open Sans"/>
              <a:sym typeface="Open Sans"/>
            </a:endParaRPr>
          </a:p>
        </p:txBody>
      </p:sp>
      <p:pic>
        <p:nvPicPr>
          <p:cNvPr id="169" name="Google Shape;169;p6"/>
          <p:cNvPicPr preferRelativeResize="0"/>
          <p:nvPr/>
        </p:nvPicPr>
        <p:blipFill rotWithShape="1">
          <a:blip r:embed="rId4">
            <a:alphaModFix/>
          </a:blip>
          <a:srcRect b="11823" l="18073" r="14486" t="20988"/>
          <a:stretch/>
        </p:blipFill>
        <p:spPr>
          <a:xfrm>
            <a:off x="3265977" y="4077893"/>
            <a:ext cx="2588100" cy="644579"/>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3" name="Shape 173"/>
        <p:cNvGrpSpPr/>
        <p:nvPr/>
      </p:nvGrpSpPr>
      <p:grpSpPr>
        <a:xfrm>
          <a:off x="0" y="0"/>
          <a:ext cx="0" cy="0"/>
          <a:chOff x="0" y="0"/>
          <a:chExt cx="0" cy="0"/>
        </a:xfrm>
      </p:grpSpPr>
      <p:sp>
        <p:nvSpPr>
          <p:cNvPr id="174" name="Google Shape;174;p7"/>
          <p:cNvSpPr txBox="1"/>
          <p:nvPr>
            <p:ph idx="2" type="body"/>
          </p:nvPr>
        </p:nvSpPr>
        <p:spPr>
          <a:xfrm>
            <a:off x="457200" y="4914900"/>
            <a:ext cx="3957600" cy="114300"/>
          </a:xfrm>
          <a:prstGeom prst="rect">
            <a:avLst/>
          </a:prstGeom>
          <a:no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rgbClr val="7D97AD"/>
              </a:buClr>
              <a:buSzPts val="500"/>
              <a:buFont typeface="Open Sans"/>
              <a:buNone/>
            </a:pPr>
            <a:r>
              <a:rPr b="0" i="0" lang="en" sz="700" u="none" cap="none" strike="noStrike">
                <a:solidFill>
                  <a:srgbClr val="7D97AD"/>
                </a:solidFill>
                <a:latin typeface="Open Sans"/>
                <a:ea typeface="Open Sans"/>
                <a:cs typeface="Open Sans"/>
                <a:sym typeface="Open Sans"/>
              </a:rPr>
              <a:t>© 201</a:t>
            </a:r>
            <a:r>
              <a:rPr lang="en"/>
              <a:t>9</a:t>
            </a:r>
            <a:r>
              <a:rPr b="0" i="0" lang="en" sz="700" u="none" cap="none" strike="noStrike">
                <a:solidFill>
                  <a:srgbClr val="7D97AD"/>
                </a:solidFill>
                <a:latin typeface="Open Sans"/>
                <a:ea typeface="Open Sans"/>
                <a:cs typeface="Open Sans"/>
                <a:sym typeface="Open Sans"/>
              </a:rPr>
              <a:t> Udacity.  All rights reserved.</a:t>
            </a:r>
            <a:endParaRPr sz="500"/>
          </a:p>
        </p:txBody>
      </p:sp>
      <p:sp>
        <p:nvSpPr>
          <p:cNvPr id="175" name="Google Shape;175;p7"/>
          <p:cNvSpPr txBox="1"/>
          <p:nvPr>
            <p:ph idx="12" type="sldNum"/>
          </p:nvPr>
        </p:nvSpPr>
        <p:spPr>
          <a:xfrm>
            <a:off x="8635403" y="4914900"/>
            <a:ext cx="102900" cy="114300"/>
          </a:xfrm>
          <a:prstGeom prst="rect">
            <a:avLst/>
          </a:prstGeom>
          <a:noFill/>
          <a:ln>
            <a:noFill/>
          </a:ln>
        </p:spPr>
        <p:txBody>
          <a:bodyPr anchorCtr="0" anchor="t" bIns="0" lIns="0" spcFirstLastPara="1" rIns="0" wrap="square" tIns="0">
            <a:noAutofit/>
          </a:bodyPr>
          <a:lstStyle/>
          <a:p>
            <a:pPr indent="0" lvl="0" marL="0" rtl="0" algn="ctr">
              <a:lnSpc>
                <a:spcPct val="100000"/>
              </a:lnSpc>
              <a:spcBef>
                <a:spcPts val="0"/>
              </a:spcBef>
              <a:spcAft>
                <a:spcPts val="0"/>
              </a:spcAft>
              <a:buClr>
                <a:srgbClr val="7D97AD"/>
              </a:buClr>
              <a:buSzPts val="700"/>
              <a:buFont typeface="Open Sans"/>
              <a:buNone/>
            </a:pPr>
            <a:fld id="{00000000-1234-1234-1234-123412341234}" type="slidenum">
              <a:rPr lang="en"/>
              <a:t>‹#›</a:t>
            </a:fld>
            <a:endParaRPr>
              <a:solidFill>
                <a:srgbClr val="929292"/>
              </a:solidFill>
            </a:endParaRPr>
          </a:p>
        </p:txBody>
      </p:sp>
      <p:sp>
        <p:nvSpPr>
          <p:cNvPr id="176" name="Google Shape;176;p7"/>
          <p:cNvSpPr txBox="1"/>
          <p:nvPr>
            <p:ph idx="1" type="body"/>
          </p:nvPr>
        </p:nvSpPr>
        <p:spPr>
          <a:xfrm>
            <a:off x="475050" y="631275"/>
            <a:ext cx="8440800" cy="283200"/>
          </a:xfrm>
          <a:prstGeom prst="rect">
            <a:avLst/>
          </a:prstGeom>
          <a:noFill/>
          <a:ln>
            <a:noFill/>
          </a:ln>
        </p:spPr>
        <p:txBody>
          <a:bodyPr anchorCtr="0" anchor="t" bIns="34275" lIns="34275" spcFirstLastPara="1" rIns="34275" wrap="square" tIns="34275">
            <a:noAutofit/>
          </a:bodyPr>
          <a:lstStyle/>
          <a:p>
            <a:pPr indent="0" lvl="0" marL="0" rtl="0" algn="l">
              <a:lnSpc>
                <a:spcPct val="100000"/>
              </a:lnSpc>
              <a:spcBef>
                <a:spcPts val="0"/>
              </a:spcBef>
              <a:spcAft>
                <a:spcPts val="0"/>
              </a:spcAft>
              <a:buSzPts val="500"/>
              <a:buNone/>
            </a:pPr>
            <a:r>
              <a:rPr lang="en" sz="1200">
                <a:highlight>
                  <a:srgbClr val="FFFFFF"/>
                </a:highlight>
                <a:latin typeface="Open Sans Light"/>
                <a:ea typeface="Open Sans Light"/>
                <a:cs typeface="Open Sans Light"/>
                <a:sym typeface="Open Sans Light"/>
              </a:rPr>
              <a:t>Share </a:t>
            </a:r>
            <a:r>
              <a:rPr lang="en" sz="1200">
                <a:solidFill>
                  <a:srgbClr val="02B3E4"/>
                </a:solidFill>
                <a:highlight>
                  <a:srgbClr val="FFFFFF"/>
                </a:highlight>
                <a:latin typeface="Open Sans Light"/>
                <a:ea typeface="Open Sans Light"/>
                <a:cs typeface="Open Sans Light"/>
                <a:sym typeface="Open Sans Light"/>
              </a:rPr>
              <a:t>your project-speci</a:t>
            </a:r>
            <a:r>
              <a:rPr lang="en" sz="1200">
                <a:highlight>
                  <a:srgbClr val="FFFFFF"/>
                </a:highlight>
                <a:latin typeface="Open Sans Light"/>
                <a:ea typeface="Open Sans Light"/>
                <a:cs typeface="Open Sans Light"/>
                <a:sym typeface="Open Sans Light"/>
              </a:rPr>
              <a:t>fic coordination activities map here (</a:t>
            </a:r>
            <a:r>
              <a:rPr lang="en" sz="1200">
                <a:solidFill>
                  <a:srgbClr val="0097A7"/>
                </a:solidFill>
                <a:highlight>
                  <a:srgbClr val="FFFFFF"/>
                </a:highlight>
                <a:latin typeface="Open Sans Light"/>
                <a:ea typeface="Open Sans Light"/>
                <a:cs typeface="Open Sans Light"/>
                <a:sym typeface="Open Sans Light"/>
              </a:rPr>
              <a:t>Insert Link here). </a:t>
            </a:r>
            <a:r>
              <a:rPr lang="en" sz="1200">
                <a:highlight>
                  <a:srgbClr val="FFFFFF"/>
                </a:highlight>
                <a:latin typeface="Open Sans Light"/>
                <a:ea typeface="Open Sans Light"/>
                <a:cs typeface="Open Sans Light"/>
                <a:sym typeface="Open Sans Light"/>
              </a:rPr>
              <a:t>You can also s</a:t>
            </a:r>
            <a:r>
              <a:rPr lang="en" sz="1200">
                <a:solidFill>
                  <a:srgbClr val="02B3E4"/>
                </a:solidFill>
                <a:highlight>
                  <a:srgbClr val="FFFFFF"/>
                </a:highlight>
                <a:latin typeface="Open Sans Light"/>
                <a:ea typeface="Open Sans Light"/>
                <a:cs typeface="Open Sans Light"/>
                <a:sym typeface="Open Sans Light"/>
              </a:rPr>
              <a:t>hare a screenshot</a:t>
            </a:r>
            <a:r>
              <a:rPr lang="en" sz="1200">
                <a:highlight>
                  <a:srgbClr val="FFFFFF"/>
                </a:highlight>
                <a:latin typeface="Open Sans Light"/>
                <a:ea typeface="Open Sans Light"/>
                <a:cs typeface="Open Sans Light"/>
                <a:sym typeface="Open Sans Light"/>
              </a:rPr>
              <a:t> below.</a:t>
            </a:r>
            <a:endParaRPr sz="1200">
              <a:solidFill>
                <a:srgbClr val="02B3E4"/>
              </a:solidFill>
            </a:endParaRPr>
          </a:p>
        </p:txBody>
      </p:sp>
      <p:sp>
        <p:nvSpPr>
          <p:cNvPr id="177" name="Google Shape;177;p7"/>
          <p:cNvSpPr txBox="1"/>
          <p:nvPr>
            <p:ph type="title"/>
          </p:nvPr>
        </p:nvSpPr>
        <p:spPr>
          <a:xfrm>
            <a:off x="457200" y="76200"/>
            <a:ext cx="8229600" cy="478800"/>
          </a:xfrm>
          <a:prstGeom prst="rect">
            <a:avLst/>
          </a:prstGeom>
          <a:noFill/>
          <a:ln>
            <a:noFill/>
          </a:ln>
        </p:spPr>
        <p:txBody>
          <a:bodyPr anchorCtr="0" anchor="t" bIns="34275" lIns="34275" spcFirstLastPara="1" rIns="34275" wrap="square" tIns="34275">
            <a:noAutofit/>
          </a:bodyPr>
          <a:lstStyle/>
          <a:p>
            <a:pPr indent="0" lvl="0" marL="0" rtl="0" algn="l">
              <a:lnSpc>
                <a:spcPct val="100000"/>
              </a:lnSpc>
              <a:spcBef>
                <a:spcPts val="0"/>
              </a:spcBef>
              <a:spcAft>
                <a:spcPts val="0"/>
              </a:spcAft>
              <a:buSzPts val="500"/>
              <a:buNone/>
            </a:pPr>
            <a:r>
              <a:rPr lang="en" sz="2800"/>
              <a:t>Create a coordination activities map</a:t>
            </a:r>
            <a:endParaRPr sz="2800"/>
          </a:p>
        </p:txBody>
      </p:sp>
      <p:pic>
        <p:nvPicPr>
          <p:cNvPr id="178" name="Google Shape;178;p7"/>
          <p:cNvPicPr preferRelativeResize="0"/>
          <p:nvPr/>
        </p:nvPicPr>
        <p:blipFill rotWithShape="1">
          <a:blip r:embed="rId3">
            <a:alphaModFix/>
          </a:blip>
          <a:srcRect b="0" l="0" r="0" t="0"/>
          <a:stretch/>
        </p:blipFill>
        <p:spPr>
          <a:xfrm>
            <a:off x="455825" y="1050650"/>
            <a:ext cx="8154774" cy="3635625"/>
          </a:xfrm>
          <a:prstGeom prst="rect">
            <a:avLst/>
          </a:prstGeom>
          <a:noFill/>
          <a:ln cap="flat" cmpd="sng" w="9525">
            <a:solidFill>
              <a:srgbClr val="D9D9D9"/>
            </a:solidFill>
            <a:prstDash val="solid"/>
            <a:round/>
            <a:headEnd len="sm" w="sm" type="none"/>
            <a:tailEnd len="sm" w="sm" type="none"/>
          </a:ln>
        </p:spPr>
      </p:pic>
      <p:sp>
        <p:nvSpPr>
          <p:cNvPr id="179" name="Google Shape;179;p7"/>
          <p:cNvSpPr/>
          <p:nvPr/>
        </p:nvSpPr>
        <p:spPr>
          <a:xfrm rot="824233">
            <a:off x="1412981" y="2517513"/>
            <a:ext cx="6608434" cy="623567"/>
          </a:xfrm>
          <a:prstGeom prst="rect">
            <a:avLst/>
          </a:prstGeom>
          <a:noFill/>
          <a:ln cap="flat" cmpd="sng" w="9525">
            <a:solidFill>
              <a:srgbClr val="D9D9D9"/>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4500"/>
              <a:buFont typeface="Arial"/>
              <a:buNone/>
            </a:pPr>
            <a:r>
              <a:rPr b="0" i="0" lang="en" sz="4500" u="none" cap="none" strike="noStrike">
                <a:solidFill>
                  <a:srgbClr val="000000"/>
                </a:solidFill>
                <a:latin typeface="Arial"/>
                <a:ea typeface="Arial"/>
                <a:cs typeface="Arial"/>
                <a:sym typeface="Arial"/>
              </a:rPr>
              <a:t>SAMPLE</a:t>
            </a:r>
            <a:endParaRPr b="0" i="0" sz="4500" u="none" cap="none" strike="noStrike">
              <a:solidFill>
                <a:srgbClr val="000000"/>
              </a:solidFill>
              <a:latin typeface="Arial"/>
              <a:ea typeface="Arial"/>
              <a:cs typeface="Arial"/>
              <a:sym typeface="Arial"/>
            </a:endParaRPr>
          </a:p>
        </p:txBody>
      </p:sp>
    </p:spTree>
  </p:cSld>
  <p:clrMapOvr>
    <a:masterClrMapping/>
  </p:clrMapOvr>
  <p:transition>
    <p:fade thruBlk="1"/>
  </p:transition>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3" name="Shape 183"/>
        <p:cNvGrpSpPr/>
        <p:nvPr/>
      </p:nvGrpSpPr>
      <p:grpSpPr>
        <a:xfrm>
          <a:off x="0" y="0"/>
          <a:ext cx="0" cy="0"/>
          <a:chOff x="0" y="0"/>
          <a:chExt cx="0" cy="0"/>
        </a:xfrm>
      </p:grpSpPr>
      <p:sp>
        <p:nvSpPr>
          <p:cNvPr id="184" name="Google Shape;184;p8"/>
          <p:cNvSpPr txBox="1"/>
          <p:nvPr>
            <p:ph type="title"/>
          </p:nvPr>
        </p:nvSpPr>
        <p:spPr>
          <a:xfrm>
            <a:off x="533400" y="1295400"/>
            <a:ext cx="8229600" cy="1390800"/>
          </a:xfrm>
          <a:prstGeom prst="rect">
            <a:avLst/>
          </a:prstGeom>
          <a:noFill/>
          <a:ln>
            <a:noFill/>
          </a:ln>
        </p:spPr>
        <p:txBody>
          <a:bodyPr anchorCtr="0" anchor="b" bIns="0" lIns="0" spcFirstLastPara="1" rIns="0" wrap="square" tIns="0">
            <a:noAutofit/>
          </a:bodyPr>
          <a:lstStyle/>
          <a:p>
            <a:pPr indent="0" lvl="0" marL="0" marR="0" rtl="0" algn="l">
              <a:lnSpc>
                <a:spcPct val="115000"/>
              </a:lnSpc>
              <a:spcBef>
                <a:spcPts val="0"/>
              </a:spcBef>
              <a:spcAft>
                <a:spcPts val="0"/>
              </a:spcAft>
              <a:buClr>
                <a:srgbClr val="FFFFFF"/>
              </a:buClr>
              <a:buSzPts val="500"/>
              <a:buFont typeface="Open Sans"/>
              <a:buNone/>
            </a:pPr>
            <a:r>
              <a:rPr lang="en" sz="4200"/>
              <a:t> Plan for Sprint Meeting</a:t>
            </a:r>
            <a:endParaRPr sz="4200"/>
          </a:p>
        </p:txBody>
      </p:sp>
      <p:sp>
        <p:nvSpPr>
          <p:cNvPr id="185" name="Google Shape;185;p8"/>
          <p:cNvSpPr txBox="1"/>
          <p:nvPr>
            <p:ph idx="4294967295" type="body"/>
          </p:nvPr>
        </p:nvSpPr>
        <p:spPr>
          <a:xfrm>
            <a:off x="457200" y="4914900"/>
            <a:ext cx="3957600" cy="114300"/>
          </a:xfrm>
          <a:prstGeom prst="rect">
            <a:avLst/>
          </a:prstGeom>
          <a:no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rgbClr val="7D97AD"/>
              </a:buClr>
              <a:buSzPts val="500"/>
              <a:buFont typeface="Open Sans"/>
              <a:buNone/>
            </a:pPr>
            <a:r>
              <a:rPr b="0" i="0" lang="en" sz="700" u="none" cap="none" strike="noStrike">
                <a:solidFill>
                  <a:srgbClr val="7D97AD"/>
                </a:solidFill>
                <a:latin typeface="Open Sans"/>
                <a:ea typeface="Open Sans"/>
                <a:cs typeface="Open Sans"/>
                <a:sym typeface="Open Sans"/>
              </a:rPr>
              <a:t>© 201</a:t>
            </a:r>
            <a:r>
              <a:rPr lang="en"/>
              <a:t>9</a:t>
            </a:r>
            <a:r>
              <a:rPr b="0" i="0" lang="en" sz="700" u="none" cap="none" strike="noStrike">
                <a:solidFill>
                  <a:srgbClr val="7D97AD"/>
                </a:solidFill>
                <a:latin typeface="Open Sans"/>
                <a:ea typeface="Open Sans"/>
                <a:cs typeface="Open Sans"/>
                <a:sym typeface="Open Sans"/>
              </a:rPr>
              <a:t> Udacity.  All rights reserved.</a:t>
            </a:r>
            <a:endParaRPr sz="500"/>
          </a:p>
        </p:txBody>
      </p:sp>
      <p:sp>
        <p:nvSpPr>
          <p:cNvPr id="186" name="Google Shape;186;p8"/>
          <p:cNvSpPr txBox="1"/>
          <p:nvPr/>
        </p:nvSpPr>
        <p:spPr>
          <a:xfrm>
            <a:off x="685800" y="2644075"/>
            <a:ext cx="7916700" cy="719700"/>
          </a:xfrm>
          <a:prstGeom prst="rect">
            <a:avLst/>
          </a:prstGeom>
          <a:noFill/>
          <a:ln>
            <a:noFill/>
          </a:ln>
        </p:spPr>
        <p:txBody>
          <a:bodyPr anchorCtr="0" anchor="ctr" bIns="91425" lIns="91425" spcFirstLastPara="1" rIns="91425" wrap="square" tIns="91425">
            <a:noAutofit/>
          </a:bodyPr>
          <a:lstStyle/>
          <a:p>
            <a:pPr indent="0" lvl="0" marL="0" marR="0" rtl="0" algn="l">
              <a:lnSpc>
                <a:spcPct val="115000"/>
              </a:lnSpc>
              <a:spcBef>
                <a:spcPts val="0"/>
              </a:spcBef>
              <a:spcAft>
                <a:spcPts val="0"/>
              </a:spcAft>
              <a:buClr>
                <a:srgbClr val="000000"/>
              </a:buClr>
              <a:buSzPts val="1200"/>
              <a:buFont typeface="Arial"/>
              <a:buNone/>
            </a:pPr>
            <a:r>
              <a:rPr b="0" i="0" lang="en" sz="1200" u="none" cap="none" strike="noStrike">
                <a:solidFill>
                  <a:srgbClr val="FFFFFF"/>
                </a:solidFill>
                <a:latin typeface="Open Sans"/>
                <a:ea typeface="Open Sans"/>
                <a:cs typeface="Open Sans"/>
                <a:sym typeface="Open Sans"/>
              </a:rPr>
              <a:t>As a PM, it is important to stay ahead of your scrum team and be prepared for every upcoming sprint by having a target goal defined with prioritized backlog for team to start costing and breaking down the tasks</a:t>
            </a:r>
            <a:endParaRPr b="0" i="0" sz="1200" u="none" cap="none" strike="noStrike">
              <a:solidFill>
                <a:srgbClr val="000000"/>
              </a:solidFill>
              <a:latin typeface="Open Sans"/>
              <a:ea typeface="Open Sans"/>
              <a:cs typeface="Open Sans"/>
              <a:sym typeface="Open Sans"/>
            </a:endParaRPr>
          </a:p>
        </p:txBody>
      </p:sp>
    </p:spTree>
  </p:cSld>
  <p:clrMapOvr>
    <a:masterClrMapping/>
  </p:clrMapOvr>
  <p:transition>
    <p:fade thruBlk="1"/>
  </p:transition>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0" name="Shape 190"/>
        <p:cNvGrpSpPr/>
        <p:nvPr/>
      </p:nvGrpSpPr>
      <p:grpSpPr>
        <a:xfrm>
          <a:off x="0" y="0"/>
          <a:ext cx="0" cy="0"/>
          <a:chOff x="0" y="0"/>
          <a:chExt cx="0" cy="0"/>
        </a:xfrm>
      </p:grpSpPr>
      <p:sp>
        <p:nvSpPr>
          <p:cNvPr id="191" name="Google Shape;191;p9"/>
          <p:cNvSpPr txBox="1"/>
          <p:nvPr>
            <p:ph idx="2" type="body"/>
          </p:nvPr>
        </p:nvSpPr>
        <p:spPr>
          <a:xfrm>
            <a:off x="457200" y="4914900"/>
            <a:ext cx="3957600" cy="114300"/>
          </a:xfrm>
          <a:prstGeom prst="rect">
            <a:avLst/>
          </a:prstGeom>
          <a:noFill/>
          <a:ln>
            <a:noFill/>
          </a:ln>
        </p:spPr>
        <p:txBody>
          <a:bodyPr anchorCtr="0" anchor="t" bIns="34275" lIns="34275" spcFirstLastPara="1" rIns="34275" wrap="square" tIns="34275">
            <a:noAutofit/>
          </a:bodyPr>
          <a:lstStyle/>
          <a:p>
            <a:pPr indent="0" lvl="0" marL="0" rtl="0" algn="l">
              <a:lnSpc>
                <a:spcPct val="100000"/>
              </a:lnSpc>
              <a:spcBef>
                <a:spcPts val="0"/>
              </a:spcBef>
              <a:spcAft>
                <a:spcPts val="0"/>
              </a:spcAft>
              <a:buSzPts val="500"/>
              <a:buNone/>
            </a:pPr>
            <a:r>
              <a:t/>
            </a:r>
            <a:endParaRPr/>
          </a:p>
        </p:txBody>
      </p:sp>
      <p:sp>
        <p:nvSpPr>
          <p:cNvPr id="192" name="Google Shape;192;p9"/>
          <p:cNvSpPr txBox="1"/>
          <p:nvPr>
            <p:ph type="title"/>
          </p:nvPr>
        </p:nvSpPr>
        <p:spPr>
          <a:xfrm>
            <a:off x="381000" y="76200"/>
            <a:ext cx="8229600" cy="595200"/>
          </a:xfrm>
          <a:prstGeom prst="rect">
            <a:avLst/>
          </a:prstGeom>
          <a:noFill/>
          <a:ln>
            <a:noFill/>
          </a:ln>
        </p:spPr>
        <p:txBody>
          <a:bodyPr anchorCtr="0" anchor="t" bIns="34275" lIns="34275" spcFirstLastPara="1" rIns="34275" wrap="square" tIns="34275">
            <a:noAutofit/>
          </a:bodyPr>
          <a:lstStyle/>
          <a:p>
            <a:pPr indent="0" lvl="0" marL="0" rtl="0" algn="l">
              <a:lnSpc>
                <a:spcPct val="100000"/>
              </a:lnSpc>
              <a:spcBef>
                <a:spcPts val="0"/>
              </a:spcBef>
              <a:spcAft>
                <a:spcPts val="0"/>
              </a:spcAft>
              <a:buSzPts val="500"/>
              <a:buNone/>
            </a:pPr>
            <a:r>
              <a:rPr lang="en" sz="2800"/>
              <a:t>Sprint Planning Meeting Preparation</a:t>
            </a:r>
            <a:endParaRPr sz="2800"/>
          </a:p>
        </p:txBody>
      </p:sp>
      <p:sp>
        <p:nvSpPr>
          <p:cNvPr id="193" name="Google Shape;193;p9"/>
          <p:cNvSpPr txBox="1"/>
          <p:nvPr>
            <p:ph idx="3" type="body"/>
          </p:nvPr>
        </p:nvSpPr>
        <p:spPr>
          <a:xfrm>
            <a:off x="460675" y="1104950"/>
            <a:ext cx="3905700" cy="3380400"/>
          </a:xfrm>
          <a:prstGeom prst="rect">
            <a:avLst/>
          </a:prstGeom>
          <a:noFill/>
          <a:ln>
            <a:noFill/>
          </a:ln>
        </p:spPr>
        <p:txBody>
          <a:bodyPr anchorCtr="0" anchor="t" bIns="34275" lIns="34275" spcFirstLastPara="1" rIns="34275" wrap="square" tIns="34275">
            <a:noAutofit/>
          </a:bodyPr>
          <a:lstStyle/>
          <a:p>
            <a:pPr indent="0" lvl="0" marL="0" rtl="0" algn="l">
              <a:lnSpc>
                <a:spcPct val="115000"/>
              </a:lnSpc>
              <a:spcBef>
                <a:spcPts val="0"/>
              </a:spcBef>
              <a:spcAft>
                <a:spcPts val="0"/>
              </a:spcAft>
              <a:buSzPts val="1400"/>
              <a:buNone/>
            </a:pPr>
            <a:r>
              <a:rPr b="1" lang="en" sz="1200">
                <a:solidFill>
                  <a:srgbClr val="2D3D4A"/>
                </a:solidFill>
              </a:rPr>
              <a:t>Assum</a:t>
            </a:r>
            <a:r>
              <a:rPr b="1" lang="en" sz="1200"/>
              <a:t>ption for exercise-sake</a:t>
            </a:r>
            <a:endParaRPr b="1" sz="1200"/>
          </a:p>
          <a:p>
            <a:pPr indent="-304800" lvl="0" marL="457200" rtl="0" algn="l">
              <a:lnSpc>
                <a:spcPct val="115000"/>
              </a:lnSpc>
              <a:spcBef>
                <a:spcPts val="0"/>
              </a:spcBef>
              <a:spcAft>
                <a:spcPts val="0"/>
              </a:spcAft>
              <a:buSzPts val="1200"/>
              <a:buChar char="●"/>
            </a:pPr>
            <a:r>
              <a:rPr lang="en" sz="1200"/>
              <a:t>E</a:t>
            </a:r>
            <a:r>
              <a:rPr lang="en" sz="1200">
                <a:solidFill>
                  <a:srgbClr val="2D3D4A"/>
                </a:solidFill>
              </a:rPr>
              <a:t>ngineering design scoping and review was completed in the last sprint. Your development team is expecting to kickoff feature implementation in the upcoming sprint</a:t>
            </a:r>
            <a:endParaRPr sz="1200"/>
          </a:p>
          <a:p>
            <a:pPr indent="-304800" lvl="0" marL="457200" rtl="0" algn="l">
              <a:lnSpc>
                <a:spcPct val="115000"/>
              </a:lnSpc>
              <a:spcBef>
                <a:spcPts val="0"/>
              </a:spcBef>
              <a:spcAft>
                <a:spcPts val="0"/>
              </a:spcAft>
              <a:buSzPts val="1200"/>
              <a:buChar char="●"/>
            </a:pPr>
            <a:r>
              <a:rPr lang="en" sz="1200">
                <a:solidFill>
                  <a:srgbClr val="2D3D4A"/>
                </a:solidFill>
              </a:rPr>
              <a:t>100% of the sprint capacity can be utilized to build your product since there are no critical issues or pending feature request that you are aware of, to be prioritized for the upcoming sprint</a:t>
            </a:r>
            <a:endParaRPr sz="1200">
              <a:solidFill>
                <a:srgbClr val="2D3D4A"/>
              </a:solidFill>
            </a:endParaRPr>
          </a:p>
          <a:p>
            <a:pPr indent="0" lvl="0" marL="0" rtl="0" algn="l">
              <a:lnSpc>
                <a:spcPct val="115000"/>
              </a:lnSpc>
              <a:spcBef>
                <a:spcPts val="0"/>
              </a:spcBef>
              <a:spcAft>
                <a:spcPts val="0"/>
              </a:spcAft>
              <a:buSzPts val="1400"/>
              <a:buNone/>
            </a:pPr>
            <a:r>
              <a:t/>
            </a:r>
            <a:endParaRPr b="1" sz="1200">
              <a:solidFill>
                <a:srgbClr val="2D3D4A"/>
              </a:solidFill>
            </a:endParaRPr>
          </a:p>
        </p:txBody>
      </p:sp>
      <p:sp>
        <p:nvSpPr>
          <p:cNvPr id="194" name="Google Shape;194;p9"/>
          <p:cNvSpPr txBox="1"/>
          <p:nvPr/>
        </p:nvSpPr>
        <p:spPr>
          <a:xfrm>
            <a:off x="381000" y="693525"/>
            <a:ext cx="8229600" cy="254700"/>
          </a:xfrm>
          <a:prstGeom prst="rect">
            <a:avLst/>
          </a:prstGeom>
          <a:noFill/>
          <a:ln>
            <a:noFill/>
          </a:ln>
        </p:spPr>
        <p:txBody>
          <a:bodyPr anchorCtr="0" anchor="t" bIns="91425" lIns="91425" spcFirstLastPara="1" rIns="91425" wrap="square" tIns="91425">
            <a:noAutofit/>
          </a:bodyPr>
          <a:lstStyle/>
          <a:p>
            <a:pPr indent="0" lvl="0" marL="0" marR="0" rtl="0" algn="l">
              <a:lnSpc>
                <a:spcPct val="115000"/>
              </a:lnSpc>
              <a:spcBef>
                <a:spcPts val="0"/>
              </a:spcBef>
              <a:spcAft>
                <a:spcPts val="0"/>
              </a:spcAft>
              <a:buClr>
                <a:srgbClr val="000000"/>
              </a:buClr>
              <a:buSzPts val="1200"/>
              <a:buFont typeface="Arial"/>
              <a:buNone/>
            </a:pPr>
            <a:r>
              <a:rPr b="0" i="0" lang="en" sz="1200" u="none" cap="none" strike="noStrike">
                <a:solidFill>
                  <a:srgbClr val="02B3E4"/>
                </a:solidFill>
                <a:latin typeface="Open Sans"/>
                <a:ea typeface="Open Sans"/>
                <a:cs typeface="Open Sans"/>
                <a:sym typeface="Open Sans"/>
              </a:rPr>
              <a:t>Use the information below to understand what is expected and use the next slide to share your answers</a:t>
            </a:r>
            <a:endParaRPr b="0" i="0" sz="1400" u="none" cap="none" strike="noStrike">
              <a:solidFill>
                <a:srgbClr val="000000"/>
              </a:solidFill>
              <a:latin typeface="Arial"/>
              <a:ea typeface="Arial"/>
              <a:cs typeface="Arial"/>
              <a:sym typeface="Arial"/>
            </a:endParaRPr>
          </a:p>
        </p:txBody>
      </p:sp>
      <p:sp>
        <p:nvSpPr>
          <p:cNvPr id="195" name="Google Shape;195;p9"/>
          <p:cNvSpPr txBox="1"/>
          <p:nvPr/>
        </p:nvSpPr>
        <p:spPr>
          <a:xfrm>
            <a:off x="4366375" y="1070500"/>
            <a:ext cx="4625100" cy="3958800"/>
          </a:xfrm>
          <a:prstGeom prst="rect">
            <a:avLst/>
          </a:prstGeom>
          <a:noFill/>
          <a:ln>
            <a:noFill/>
          </a:ln>
        </p:spPr>
        <p:txBody>
          <a:bodyPr anchorCtr="0" anchor="t" bIns="91425" lIns="91425" spcFirstLastPara="1" rIns="91425" wrap="square" tIns="91425">
            <a:noAutofit/>
          </a:bodyPr>
          <a:lstStyle/>
          <a:p>
            <a:pPr indent="0" lvl="0" marL="0" marR="0" rtl="0" algn="l">
              <a:lnSpc>
                <a:spcPct val="115000"/>
              </a:lnSpc>
              <a:spcBef>
                <a:spcPts val="0"/>
              </a:spcBef>
              <a:spcAft>
                <a:spcPts val="0"/>
              </a:spcAft>
              <a:buClr>
                <a:srgbClr val="000000"/>
              </a:buClr>
              <a:buSzPts val="1200"/>
              <a:buFont typeface="Arial"/>
              <a:buNone/>
            </a:pPr>
            <a:r>
              <a:rPr b="1" i="0" lang="en" sz="1200" u="none" cap="none" strike="noStrike">
                <a:solidFill>
                  <a:schemeClr val="accent4"/>
                </a:solidFill>
                <a:latin typeface="Open Sans"/>
                <a:ea typeface="Open Sans"/>
                <a:cs typeface="Open Sans"/>
                <a:sym typeface="Open Sans"/>
              </a:rPr>
              <a:t>Example</a:t>
            </a:r>
            <a:endParaRPr b="1" i="0" sz="1200" u="none" cap="none" strike="noStrike">
              <a:solidFill>
                <a:schemeClr val="accent4"/>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200"/>
              <a:buFont typeface="Arial"/>
              <a:buNone/>
            </a:pPr>
            <a:r>
              <a:rPr b="0" i="0" lang="en" sz="1200" u="sng" cap="none" strike="noStrike">
                <a:solidFill>
                  <a:schemeClr val="accent4"/>
                </a:solidFill>
                <a:latin typeface="Open Sans"/>
                <a:ea typeface="Open Sans"/>
                <a:cs typeface="Open Sans"/>
                <a:sym typeface="Open Sans"/>
              </a:rPr>
              <a:t>Sprint Goal </a:t>
            </a:r>
            <a:endParaRPr b="0" i="0" sz="1200" u="sng" cap="none" strike="noStrike">
              <a:solidFill>
                <a:schemeClr val="accent4"/>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200"/>
              <a:buFont typeface="Arial"/>
              <a:buNone/>
            </a:pPr>
            <a:r>
              <a:rPr b="0" i="0" lang="en" sz="1200" u="none" cap="none" strike="noStrike">
                <a:solidFill>
                  <a:schemeClr val="accent4"/>
                </a:solidFill>
                <a:latin typeface="Open Sans"/>
                <a:ea typeface="Open Sans"/>
                <a:cs typeface="Open Sans"/>
                <a:sym typeface="Open Sans"/>
              </a:rPr>
              <a:t>Enable the KP patient to access the new feature to view information and understand its offering, and be able to link a fitness tracking app</a:t>
            </a:r>
            <a:endParaRPr b="0" i="0" sz="1200" u="none" cap="none" strike="noStrike">
              <a:solidFill>
                <a:schemeClr val="accent4"/>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200"/>
              <a:buFont typeface="Arial"/>
              <a:buNone/>
            </a:pPr>
            <a:r>
              <a:rPr b="0" i="0" lang="en" sz="1200" u="sng" cap="none" strike="noStrike">
                <a:solidFill>
                  <a:schemeClr val="accent4"/>
                </a:solidFill>
                <a:latin typeface="Open Sans"/>
                <a:ea typeface="Open Sans"/>
                <a:cs typeface="Open Sans"/>
                <a:sym typeface="Open Sans"/>
              </a:rPr>
              <a:t>User Story </a:t>
            </a:r>
            <a:endParaRPr b="0" i="0" sz="1200" u="sng" cap="none" strike="noStrike">
              <a:solidFill>
                <a:schemeClr val="accent4"/>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200"/>
              <a:buFont typeface="Arial"/>
              <a:buNone/>
            </a:pPr>
            <a:r>
              <a:rPr b="0" i="0" lang="en" sz="1200" u="none" cap="none" strike="noStrike">
                <a:solidFill>
                  <a:srgbClr val="2D3D4A"/>
                </a:solidFill>
                <a:latin typeface="Open Sans"/>
                <a:ea typeface="Open Sans"/>
                <a:cs typeface="Open Sans"/>
                <a:sym typeface="Open Sans"/>
              </a:rPr>
              <a:t>User Story Format  As a &lt; type of user&gt; , I want to &lt; achieve the goal&gt; , so that I can &lt; gain this benefit (or) for this reason&gt;</a:t>
            </a:r>
            <a:endParaRPr b="0" i="0" sz="1200" u="sng" cap="none" strike="noStrike">
              <a:solidFill>
                <a:schemeClr val="accent4"/>
              </a:solidFill>
              <a:latin typeface="Open Sans"/>
              <a:ea typeface="Open Sans"/>
              <a:cs typeface="Open Sans"/>
              <a:sym typeface="Open Sans"/>
            </a:endParaRPr>
          </a:p>
          <a:p>
            <a:pPr indent="-304800" lvl="0" marL="457200" marR="0" rtl="0" algn="l">
              <a:lnSpc>
                <a:spcPct val="115000"/>
              </a:lnSpc>
              <a:spcBef>
                <a:spcPts val="0"/>
              </a:spcBef>
              <a:spcAft>
                <a:spcPts val="0"/>
              </a:spcAft>
              <a:buClr>
                <a:schemeClr val="accent4"/>
              </a:buClr>
              <a:buSzPts val="1200"/>
              <a:buFont typeface="Open Sans"/>
              <a:buAutoNum type="arabicPeriod"/>
            </a:pPr>
            <a:r>
              <a:rPr b="0" i="0" lang="en" sz="1200" u="none" cap="none" strike="noStrike">
                <a:solidFill>
                  <a:schemeClr val="accent4"/>
                </a:solidFill>
                <a:latin typeface="Open Sans"/>
                <a:ea typeface="Open Sans"/>
                <a:cs typeface="Open Sans"/>
                <a:sym typeface="Open Sans"/>
              </a:rPr>
              <a:t>As a Kaiser Permanente patient, I want to know the fitness apps I can link so that I can connect my favorite tracking app</a:t>
            </a:r>
            <a:endParaRPr b="0" i="0" sz="1200" u="none" cap="none" strike="noStrike">
              <a:solidFill>
                <a:schemeClr val="accent4"/>
              </a:solidFill>
              <a:latin typeface="Open Sans"/>
              <a:ea typeface="Open Sans"/>
              <a:cs typeface="Open Sans"/>
              <a:sym typeface="Open Sans"/>
            </a:endParaRPr>
          </a:p>
          <a:p>
            <a:pPr indent="-304800" lvl="0" marL="457200" marR="0" rtl="0" algn="l">
              <a:lnSpc>
                <a:spcPct val="115000"/>
              </a:lnSpc>
              <a:spcBef>
                <a:spcPts val="0"/>
              </a:spcBef>
              <a:spcAft>
                <a:spcPts val="0"/>
              </a:spcAft>
              <a:buClr>
                <a:schemeClr val="accent4"/>
              </a:buClr>
              <a:buSzPts val="1200"/>
              <a:buFont typeface="Open Sans"/>
              <a:buAutoNum type="arabicPeriod"/>
            </a:pPr>
            <a:r>
              <a:t/>
            </a:r>
            <a:endParaRPr b="0" i="0" sz="1200" u="none" cap="none" strike="noStrike">
              <a:solidFill>
                <a:schemeClr val="accent4"/>
              </a:solidFill>
              <a:latin typeface="Open Sans"/>
              <a:ea typeface="Open Sans"/>
              <a:cs typeface="Open Sans"/>
              <a:sym typeface="Open Sans"/>
            </a:endParaRPr>
          </a:p>
          <a:p>
            <a:pPr indent="0" lvl="0" marL="0" marR="0" rtl="0" algn="l">
              <a:lnSpc>
                <a:spcPct val="115000"/>
              </a:lnSpc>
              <a:spcBef>
                <a:spcPts val="0"/>
              </a:spcBef>
              <a:spcAft>
                <a:spcPts val="0"/>
              </a:spcAft>
              <a:buClr>
                <a:srgbClr val="000000"/>
              </a:buClr>
              <a:buSzPts val="1200"/>
              <a:buFont typeface="Arial"/>
              <a:buNone/>
            </a:pPr>
            <a:r>
              <a:rPr b="0" i="0" lang="en" sz="1200" u="sng" cap="none" strike="noStrike">
                <a:solidFill>
                  <a:schemeClr val="accent4"/>
                </a:solidFill>
                <a:latin typeface="Open Sans"/>
                <a:ea typeface="Open Sans"/>
                <a:cs typeface="Open Sans"/>
                <a:sym typeface="Open Sans"/>
              </a:rPr>
              <a:t>Prioritization logic</a:t>
            </a:r>
            <a:endParaRPr b="0" i="0" sz="1200" u="sng" cap="none" strike="noStrike">
              <a:solidFill>
                <a:schemeClr val="accent4"/>
              </a:solidFill>
              <a:latin typeface="Open Sans"/>
              <a:ea typeface="Open Sans"/>
              <a:cs typeface="Open Sans"/>
              <a:sym typeface="Open Sans"/>
            </a:endParaRPr>
          </a:p>
          <a:p>
            <a:pPr indent="-304800" lvl="0" marL="457200" marR="0" rtl="0" algn="l">
              <a:lnSpc>
                <a:spcPct val="115000"/>
              </a:lnSpc>
              <a:spcBef>
                <a:spcPts val="700"/>
              </a:spcBef>
              <a:spcAft>
                <a:spcPts val="0"/>
              </a:spcAft>
              <a:buClr>
                <a:schemeClr val="accent4"/>
              </a:buClr>
              <a:buSzPts val="1200"/>
              <a:buFont typeface="Open Sans"/>
              <a:buChar char="●"/>
            </a:pPr>
            <a:r>
              <a:rPr b="0" i="0" lang="en" sz="1200" u="none" cap="none" strike="noStrike">
                <a:solidFill>
                  <a:schemeClr val="accent4"/>
                </a:solidFill>
                <a:latin typeface="Open Sans"/>
                <a:ea typeface="Open Sans"/>
                <a:cs typeface="Open Sans"/>
                <a:sym typeface="Open Sans"/>
              </a:rPr>
              <a:t>Have a fully functional deliverable at the end of this sprint, where the feature can be accessed to start testing from the first sprint onwards </a:t>
            </a:r>
            <a:endParaRPr b="0" i="0" sz="1200" u="none" cap="none" strike="noStrike">
              <a:solidFill>
                <a:schemeClr val="accent4"/>
              </a:solidFill>
              <a:latin typeface="Open Sans"/>
              <a:ea typeface="Open Sans"/>
              <a:cs typeface="Open Sans"/>
              <a:sym typeface="Open Sans"/>
            </a:endParaRPr>
          </a:p>
          <a:p>
            <a:pPr indent="-304800" lvl="0" marL="457200" marR="0" rtl="0" algn="l">
              <a:lnSpc>
                <a:spcPct val="115000"/>
              </a:lnSpc>
              <a:spcBef>
                <a:spcPts val="0"/>
              </a:spcBef>
              <a:spcAft>
                <a:spcPts val="0"/>
              </a:spcAft>
              <a:buClr>
                <a:schemeClr val="accent4"/>
              </a:buClr>
              <a:buSzPts val="1200"/>
              <a:buFont typeface="Open Sans"/>
              <a:buChar char="●"/>
            </a:pPr>
            <a:r>
              <a:rPr b="0" i="0" lang="en" sz="1200" u="none" cap="none" strike="noStrike">
                <a:solidFill>
                  <a:schemeClr val="accent4"/>
                </a:solidFill>
                <a:latin typeface="Open Sans"/>
                <a:ea typeface="Open Sans"/>
                <a:cs typeface="Open Sans"/>
                <a:sym typeface="Open Sans"/>
              </a:rPr>
              <a:t>Prioritized riskier work that involves API integration ahead since it may require multiple sprints</a:t>
            </a:r>
            <a:endParaRPr b="0" i="0" sz="1200" u="none" cap="none" strike="noStrike">
              <a:solidFill>
                <a:schemeClr val="accent4"/>
              </a:solidFill>
              <a:latin typeface="Open Sans"/>
              <a:ea typeface="Open Sans"/>
              <a:cs typeface="Open Sans"/>
              <a:sym typeface="Open Sans"/>
            </a:endParaRPr>
          </a:p>
        </p:txBody>
      </p:sp>
      <p:pic>
        <p:nvPicPr>
          <p:cNvPr id="196" name="Google Shape;196;p9"/>
          <p:cNvPicPr preferRelativeResize="0"/>
          <p:nvPr/>
        </p:nvPicPr>
        <p:blipFill rotWithShape="1">
          <a:blip r:embed="rId3">
            <a:alphaModFix/>
          </a:blip>
          <a:srcRect b="11823" l="18073" r="14486" t="20988"/>
          <a:stretch/>
        </p:blipFill>
        <p:spPr>
          <a:xfrm>
            <a:off x="1141952" y="4072593"/>
            <a:ext cx="2588100" cy="644579"/>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Udacity Template 16x9">
  <a:themeElements>
    <a:clrScheme name="White">
      <a:dk1>
        <a:srgbClr val="2E3D49"/>
      </a:dk1>
      <a:lt1>
        <a:srgbClr val="7D97AD"/>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